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62" r:id="rId5"/>
    <p:sldId id="258" r:id="rId6"/>
    <p:sldId id="259" r:id="rId7"/>
    <p:sldId id="263" r:id="rId8"/>
    <p:sldId id="260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5874"/>
    <a:srgbClr val="5223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84"/>
  </p:normalViewPr>
  <p:slideViewPr>
    <p:cSldViewPr snapToGrid="0">
      <p:cViewPr>
        <p:scale>
          <a:sx n="90" d="100"/>
          <a:sy n="90" d="100"/>
        </p:scale>
        <p:origin x="1344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5E775-BF46-DD75-1D32-9A4133E3E9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49C90A-67B6-C72F-2F41-07FC75B22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CA7F9-DF57-CC5C-502D-B9E973988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F64F-69E6-814B-9E5A-AE08B57B0584}" type="datetimeFigureOut">
              <a:rPr lang="en-US" smtClean="0"/>
              <a:t>8/21/23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FBE90-B4BD-4427-055C-7763FB695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BD2D9E-1FD7-B22F-503B-85FD7FF64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C73D-97D2-B241-9604-53E9A70D1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3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7C0AD-3A6B-673B-22A4-D5D6E61D3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3316C9-7071-F5E4-9848-0F2F322AD8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2B14E-A988-1D4F-E0C8-346B2FC32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F64F-69E6-814B-9E5A-AE08B57B0584}" type="datetimeFigureOut">
              <a:rPr lang="en-US" smtClean="0"/>
              <a:t>8/21/23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5F5F4-07EC-C066-BD1F-EAE8E3F10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2AF57-56A4-3475-5052-9B6A478A3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C73D-97D2-B241-9604-53E9A70D1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55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6675C2-E7FD-B760-5704-58FDAF2379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346FDD-9197-D007-5638-7FC881112B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778CC-804F-D362-87B9-E83746456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F64F-69E6-814B-9E5A-AE08B57B0584}" type="datetimeFigureOut">
              <a:rPr lang="en-US" smtClean="0"/>
              <a:t>8/21/23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36C4F-3311-17C7-66A5-4BBE55111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BAE84-F371-CF4F-95F2-5F0D01E2A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C73D-97D2-B241-9604-53E9A70D1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75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926FB-77CA-1355-3977-4FB54E9D9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87D65-1412-964B-7CA8-85ED9AF4E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55608-4AD3-CA63-1909-9F17433F8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F64F-69E6-814B-9E5A-AE08B57B0584}" type="datetimeFigureOut">
              <a:rPr lang="en-US" smtClean="0"/>
              <a:t>8/21/23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DB594-D2E2-FD73-7472-6CD97B856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B51F3-3D10-F0B0-A8C5-DB9D53E43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C73D-97D2-B241-9604-53E9A70D1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38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37586-A735-8BBD-8372-762C41638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959C03-AE52-8BF9-65D2-BFF5514CA7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833FA-3CBD-6831-7D54-BA02221C3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F64F-69E6-814B-9E5A-AE08B57B0584}" type="datetimeFigureOut">
              <a:rPr lang="en-US" smtClean="0"/>
              <a:t>8/21/23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00E0D-F803-D040-B6A5-3EDFB9305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71185-E0B7-ED84-DFDC-70ADBC660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C73D-97D2-B241-9604-53E9A70D1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5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01D8F-2C6F-8FED-6618-E6E7F7FAC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91C1E-F310-0662-9C90-CD0F02D6C0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99EB72-0E72-311D-7D1D-F3B2ABD2F1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1BF386-43D0-03AB-8C63-B402A141B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F64F-69E6-814B-9E5A-AE08B57B0584}" type="datetimeFigureOut">
              <a:rPr lang="en-US" smtClean="0"/>
              <a:t>8/21/23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FBEC03-0FC0-17E4-7450-4851FB647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885AEB-52BB-90F8-8A1B-A78AFE989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C73D-97D2-B241-9604-53E9A70D1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BBF5B-FBAF-4A72-66BB-5F3E7A1C5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C3F487-7E6D-D547-0090-81C5BFC41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3B87F3-7B5F-A055-44F7-C105CED96D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239DB2-1A77-3B1C-261D-5DA4FD2F56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4B5837-E561-6417-484A-EBAA31BE7A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A82699-0286-1BD1-887B-885D5EAEE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F64F-69E6-814B-9E5A-AE08B57B0584}" type="datetimeFigureOut">
              <a:rPr lang="en-US" smtClean="0"/>
              <a:t>8/21/23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739A5B-CC39-2E6A-12B1-BC121A804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D800C4-C600-E94E-0E1A-3DD6FA2C6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C73D-97D2-B241-9604-53E9A70D1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2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E2EA4-1988-608A-28DB-03AF6F302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BAC86C-5C07-7E0A-5D05-64DE06400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F64F-69E6-814B-9E5A-AE08B57B0584}" type="datetimeFigureOut">
              <a:rPr lang="en-US" smtClean="0"/>
              <a:t>8/21/23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D54E78-663E-3490-3B04-DEEDE831E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C68490-FB16-C078-511A-71CC5C566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C73D-97D2-B241-9604-53E9A70D1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0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A7D472-6116-E899-80CC-D384231FE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F64F-69E6-814B-9E5A-AE08B57B0584}" type="datetimeFigureOut">
              <a:rPr lang="en-US" smtClean="0"/>
              <a:t>8/21/23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EFEA6E-E73B-AB6B-3266-4A0D181DD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73BB51-9F41-CB3B-4A0A-4F722591C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C73D-97D2-B241-9604-53E9A70D1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343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F20C6-9811-C925-3392-39F87A257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A130D-E263-A747-1F35-64203B27C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3D59C3-B89E-4652-4555-3F41960508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0546DD-00BC-54E8-E2E3-3BF59D1CE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F64F-69E6-814B-9E5A-AE08B57B0584}" type="datetimeFigureOut">
              <a:rPr lang="en-US" smtClean="0"/>
              <a:t>8/21/23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93272C-5223-D7EE-FE12-2D9EC5862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70D3DB-DC7C-3492-11C8-9B365F20C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C73D-97D2-B241-9604-53E9A70D1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62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48098-8E68-C20E-290E-5A467F2E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D5481C-D0F4-F2CA-6822-483ADA56C9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2C32FA-1FB7-BCD5-DA57-119C8FB15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DE9963-873D-0FBB-7EA8-0FEB210E9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6F64F-69E6-814B-9E5A-AE08B57B0584}" type="datetimeFigureOut">
              <a:rPr lang="en-US" smtClean="0"/>
              <a:t>8/21/23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5C1902-0549-2ACD-C67D-AFA076BB4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E0DCB-867B-B397-4349-580862C96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C73D-97D2-B241-9604-53E9A70D1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40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E6294D-5F6F-F733-A750-774AAA552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A2DC7E-5483-4646-F184-B5FC74B43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5312A-1E3A-C5F6-189C-CC30ED8223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6F64F-69E6-814B-9E5A-AE08B57B0584}" type="datetimeFigureOut">
              <a:rPr lang="en-US" smtClean="0"/>
              <a:t>8/21/23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5BEFA-2159-B6E0-8AE0-3888978CC0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2CC0D-C30B-9457-65BC-ADE56349E5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8C73D-97D2-B241-9604-53E9A70D1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71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0BE2A8C5-D74D-15AA-9BD7-FCDB5CA2E381}"/>
              </a:ext>
            </a:extLst>
          </p:cNvPr>
          <p:cNvSpPr/>
          <p:nvPr/>
        </p:nvSpPr>
        <p:spPr>
          <a:xfrm>
            <a:off x="1664677" y="339969"/>
            <a:ext cx="9495692" cy="11723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i="1" dirty="0">
                <a:solidFill>
                  <a:schemeClr val="tx1"/>
                </a:solidFill>
                <a:effectLst/>
                <a:latin typeface="Avenir Next LT Pro" panose="020B0504020202020204" pitchFamily="34" charset="77"/>
                <a:ea typeface="Calibri" panose="020F0502020204030204" pitchFamily="34" charset="0"/>
                <a:cs typeface="Calibri" panose="020F0502020204030204" pitchFamily="34" charset="0"/>
              </a:rPr>
              <a:t>Expand access to Community College of Denver to meet the needs of our community.</a:t>
            </a:r>
            <a:r>
              <a:rPr lang="en-US" i="1" dirty="0">
                <a:solidFill>
                  <a:schemeClr val="tx1"/>
                </a:solidFill>
                <a:effectLst/>
                <a:latin typeface="Avenir Next LT Pro" panose="020B0504020202020204" pitchFamily="34" charset="77"/>
              </a:rPr>
              <a:t> </a:t>
            </a:r>
            <a:endParaRPr lang="en-US" i="1" dirty="0">
              <a:solidFill>
                <a:schemeClr val="tx1"/>
              </a:solidFill>
              <a:latin typeface="Avenir Next LT Pro" panose="020B0504020202020204" pitchFamily="34" charset="77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F52182D-FB7D-72EA-5A2B-FEF480B2C84D}"/>
              </a:ext>
            </a:extLst>
          </p:cNvPr>
          <p:cNvSpPr/>
          <p:nvPr/>
        </p:nvSpPr>
        <p:spPr>
          <a:xfrm>
            <a:off x="2571749" y="2023351"/>
            <a:ext cx="8588619" cy="11723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9713" algn="ctr"/>
            <a:r>
              <a:rPr lang="en-US" sz="1800" i="1" dirty="0">
                <a:solidFill>
                  <a:schemeClr val="tx1"/>
                </a:solidFill>
                <a:effectLst/>
                <a:latin typeface="Avenir Next LT Pro" panose="020B0504020202020204" pitchFamily="34" charset="77"/>
                <a:ea typeface="Calibri" panose="020F0502020204030204" pitchFamily="34" charset="0"/>
                <a:cs typeface="Calibri" panose="020F0502020204030204" pitchFamily="34" charset="0"/>
              </a:rPr>
              <a:t>Diversity and inclusion will be embedded in every aspect of work and learning at the Community College of Denver in an effort to reach equity for students, faculty, and staff.</a:t>
            </a:r>
            <a:r>
              <a:rPr lang="en-US" i="1" dirty="0">
                <a:solidFill>
                  <a:schemeClr val="tx1"/>
                </a:solidFill>
                <a:effectLst/>
                <a:latin typeface="Avenir Next LT Pro" panose="020B0504020202020204" pitchFamily="34" charset="77"/>
              </a:rPr>
              <a:t> </a:t>
            </a:r>
            <a:endParaRPr lang="en-US" i="1" dirty="0">
              <a:solidFill>
                <a:schemeClr val="tx1"/>
              </a:solidFill>
              <a:latin typeface="Avenir Next LT Pro" panose="020B0504020202020204" pitchFamily="34" charset="77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E6275A7-8741-ABE9-81B0-0BADB1E37D77}"/>
              </a:ext>
            </a:extLst>
          </p:cNvPr>
          <p:cNvSpPr/>
          <p:nvPr/>
        </p:nvSpPr>
        <p:spPr>
          <a:xfrm>
            <a:off x="1664677" y="3629544"/>
            <a:ext cx="9495692" cy="11723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i="1" dirty="0">
                <a:solidFill>
                  <a:schemeClr val="tx1"/>
                </a:solidFill>
                <a:effectLst/>
                <a:latin typeface="Avenir Next LT Pro" panose="020B0504020202020204" pitchFamily="34" charset="77"/>
                <a:ea typeface="Calibri" panose="020F0502020204030204" pitchFamily="34" charset="0"/>
                <a:cs typeface="Calibri" panose="020F0502020204030204" pitchFamily="34" charset="0"/>
              </a:rPr>
              <a:t>Community College of Denver will be the college where all students are successful.</a:t>
            </a:r>
            <a:r>
              <a:rPr lang="en-US" i="1" dirty="0">
                <a:solidFill>
                  <a:schemeClr val="tx1"/>
                </a:solidFill>
                <a:effectLst/>
                <a:latin typeface="Avenir Next LT Pro" panose="020B0504020202020204" pitchFamily="34" charset="77"/>
              </a:rPr>
              <a:t> </a:t>
            </a:r>
            <a:endParaRPr lang="en-US" i="1" dirty="0">
              <a:solidFill>
                <a:schemeClr val="tx1"/>
              </a:solidFill>
              <a:latin typeface="Avenir Next LT Pro" panose="020B0504020202020204" pitchFamily="34" charset="77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4912F37-1CF6-CF98-4C6F-AF227EA0A777}"/>
              </a:ext>
            </a:extLst>
          </p:cNvPr>
          <p:cNvSpPr/>
          <p:nvPr/>
        </p:nvSpPr>
        <p:spPr>
          <a:xfrm>
            <a:off x="2443163" y="5278942"/>
            <a:ext cx="8717206" cy="11723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7988" algn="ctr"/>
            <a:r>
              <a:rPr lang="en-US" sz="1800" i="1" dirty="0">
                <a:solidFill>
                  <a:schemeClr val="tx1"/>
                </a:solidFill>
                <a:effectLst/>
                <a:latin typeface="Avenir Next LT Pro" panose="020B0504020202020204" pitchFamily="34" charset="77"/>
                <a:ea typeface="Calibri" panose="020F0502020204030204" pitchFamily="34" charset="0"/>
                <a:cs typeface="Calibri" panose="020F0502020204030204" pitchFamily="34" charset="0"/>
              </a:rPr>
              <a:t>Community College of Denver will be the college where all students achieve their education or career goal.</a:t>
            </a:r>
            <a:r>
              <a:rPr lang="en-US" i="1" dirty="0">
                <a:solidFill>
                  <a:schemeClr val="tx1"/>
                </a:solidFill>
                <a:effectLst/>
                <a:latin typeface="Avenir Next LT Pro" panose="020B0504020202020204" pitchFamily="34" charset="77"/>
              </a:rPr>
              <a:t> </a:t>
            </a:r>
            <a:endParaRPr lang="en-US" i="1" dirty="0">
              <a:solidFill>
                <a:schemeClr val="tx1"/>
              </a:solidFill>
              <a:latin typeface="Avenir Next LT Pro" panose="020B0504020202020204" pitchFamily="34" charset="77"/>
            </a:endParaRP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7564192B-EC84-11E3-D6E2-AA990302821E}"/>
              </a:ext>
            </a:extLst>
          </p:cNvPr>
          <p:cNvSpPr>
            <a:spLocks noChangeAspect="1"/>
          </p:cNvSpPr>
          <p:nvPr/>
        </p:nvSpPr>
        <p:spPr>
          <a:xfrm rot="5400000">
            <a:off x="-2175336" y="2069828"/>
            <a:ext cx="7033848" cy="2683177"/>
          </a:xfrm>
          <a:custGeom>
            <a:avLst/>
            <a:gdLst>
              <a:gd name="connsiteX0" fmla="*/ 5962049 w 7033848"/>
              <a:gd name="connsiteY0" fmla="*/ 1365416 h 2683177"/>
              <a:gd name="connsiteX1" fmla="*/ 6024585 w 7033848"/>
              <a:gd name="connsiteY1" fmla="*/ 1342687 h 2683177"/>
              <a:gd name="connsiteX2" fmla="*/ 6024585 w 7033848"/>
              <a:gd name="connsiteY2" fmla="*/ 1388522 h 2683177"/>
              <a:gd name="connsiteX3" fmla="*/ 5913452 w 7033848"/>
              <a:gd name="connsiteY3" fmla="*/ 458807 h 2683177"/>
              <a:gd name="connsiteX4" fmla="*/ 6095534 w 7033848"/>
              <a:gd name="connsiteY4" fmla="*/ 458807 h 2683177"/>
              <a:gd name="connsiteX5" fmla="*/ 6095534 w 7033848"/>
              <a:gd name="connsiteY5" fmla="*/ 331852 h 2683177"/>
              <a:gd name="connsiteX6" fmla="*/ 6057988 w 7033848"/>
              <a:gd name="connsiteY6" fmla="*/ 331852 h 2683177"/>
              <a:gd name="connsiteX7" fmla="*/ 6057988 w 7033848"/>
              <a:gd name="connsiteY7" fmla="*/ 416488 h 2683177"/>
              <a:gd name="connsiteX8" fmla="*/ 6020190 w 7033848"/>
              <a:gd name="connsiteY8" fmla="*/ 416488 h 2683177"/>
              <a:gd name="connsiteX9" fmla="*/ 6020190 w 7033848"/>
              <a:gd name="connsiteY9" fmla="*/ 340767 h 2683177"/>
              <a:gd name="connsiteX10" fmla="*/ 5984904 w 7033848"/>
              <a:gd name="connsiteY10" fmla="*/ 340767 h 2683177"/>
              <a:gd name="connsiteX11" fmla="*/ 5984904 w 7033848"/>
              <a:gd name="connsiteY11" fmla="*/ 416488 h 2683177"/>
              <a:gd name="connsiteX12" fmla="*/ 5950748 w 7033848"/>
              <a:gd name="connsiteY12" fmla="*/ 416488 h 2683177"/>
              <a:gd name="connsiteX13" fmla="*/ 5950748 w 7033848"/>
              <a:gd name="connsiteY13" fmla="*/ 336498 h 2683177"/>
              <a:gd name="connsiteX14" fmla="*/ 5913452 w 7033848"/>
              <a:gd name="connsiteY14" fmla="*/ 336498 h 2683177"/>
              <a:gd name="connsiteX15" fmla="*/ 5913452 w 7033848"/>
              <a:gd name="connsiteY15" fmla="*/ 652985 h 2683177"/>
              <a:gd name="connsiteX16" fmla="*/ 6095534 w 7033848"/>
              <a:gd name="connsiteY16" fmla="*/ 584045 h 2683177"/>
              <a:gd name="connsiteX17" fmla="*/ 6095534 w 7033848"/>
              <a:gd name="connsiteY17" fmla="*/ 540095 h 2683177"/>
              <a:gd name="connsiteX18" fmla="*/ 5913452 w 7033848"/>
              <a:gd name="connsiteY18" fmla="*/ 469899 h 2683177"/>
              <a:gd name="connsiteX19" fmla="*/ 5913452 w 7033848"/>
              <a:gd name="connsiteY19" fmla="*/ 518496 h 2683177"/>
              <a:gd name="connsiteX20" fmla="*/ 6042542 w 7033848"/>
              <a:gd name="connsiteY20" fmla="*/ 560312 h 2683177"/>
              <a:gd name="connsiteX21" fmla="*/ 6042542 w 7033848"/>
              <a:gd name="connsiteY21" fmla="*/ 561442 h 2683177"/>
              <a:gd name="connsiteX22" fmla="*/ 5913452 w 7033848"/>
              <a:gd name="connsiteY22" fmla="*/ 603635 h 2683177"/>
              <a:gd name="connsiteX23" fmla="*/ 5913452 w 7033848"/>
              <a:gd name="connsiteY23" fmla="*/ 782657 h 2683177"/>
              <a:gd name="connsiteX24" fmla="*/ 6095534 w 7033848"/>
              <a:gd name="connsiteY24" fmla="*/ 782657 h 2683177"/>
              <a:gd name="connsiteX25" fmla="*/ 6095534 w 7033848"/>
              <a:gd name="connsiteY25" fmla="*/ 655701 h 2683177"/>
              <a:gd name="connsiteX26" fmla="*/ 6057988 w 7033848"/>
              <a:gd name="connsiteY26" fmla="*/ 655701 h 2683177"/>
              <a:gd name="connsiteX27" fmla="*/ 6057988 w 7033848"/>
              <a:gd name="connsiteY27" fmla="*/ 740338 h 2683177"/>
              <a:gd name="connsiteX28" fmla="*/ 6020190 w 7033848"/>
              <a:gd name="connsiteY28" fmla="*/ 740338 h 2683177"/>
              <a:gd name="connsiteX29" fmla="*/ 6020190 w 7033848"/>
              <a:gd name="connsiteY29" fmla="*/ 664617 h 2683177"/>
              <a:gd name="connsiteX30" fmla="*/ 5984904 w 7033848"/>
              <a:gd name="connsiteY30" fmla="*/ 664617 h 2683177"/>
              <a:gd name="connsiteX31" fmla="*/ 5984904 w 7033848"/>
              <a:gd name="connsiteY31" fmla="*/ 740338 h 2683177"/>
              <a:gd name="connsiteX32" fmla="*/ 5950748 w 7033848"/>
              <a:gd name="connsiteY32" fmla="*/ 740338 h 2683177"/>
              <a:gd name="connsiteX33" fmla="*/ 5950748 w 7033848"/>
              <a:gd name="connsiteY33" fmla="*/ 660348 h 2683177"/>
              <a:gd name="connsiteX34" fmla="*/ 5913452 w 7033848"/>
              <a:gd name="connsiteY34" fmla="*/ 660348 h 2683177"/>
              <a:gd name="connsiteX35" fmla="*/ 5913452 w 7033848"/>
              <a:gd name="connsiteY35" fmla="*/ 868381 h 2683177"/>
              <a:gd name="connsiteX36" fmla="*/ 6095534 w 7033848"/>
              <a:gd name="connsiteY36" fmla="*/ 868381 h 2683177"/>
              <a:gd name="connsiteX37" fmla="*/ 6095534 w 7033848"/>
              <a:gd name="connsiteY37" fmla="*/ 824180 h 2683177"/>
              <a:gd name="connsiteX38" fmla="*/ 5913452 w 7033848"/>
              <a:gd name="connsiteY38" fmla="*/ 824180 h 2683177"/>
              <a:gd name="connsiteX39" fmla="*/ 5913452 w 7033848"/>
              <a:gd name="connsiteY39" fmla="*/ 1068407 h 2683177"/>
              <a:gd name="connsiteX40" fmla="*/ 6095534 w 7033848"/>
              <a:gd name="connsiteY40" fmla="*/ 1068407 h 2683177"/>
              <a:gd name="connsiteX41" fmla="*/ 6095534 w 7033848"/>
              <a:gd name="connsiteY41" fmla="*/ 1024456 h 2683177"/>
              <a:gd name="connsiteX42" fmla="*/ 6019437 w 7033848"/>
              <a:gd name="connsiteY42" fmla="*/ 1024456 h 2683177"/>
              <a:gd name="connsiteX43" fmla="*/ 6019437 w 7033848"/>
              <a:gd name="connsiteY43" fmla="*/ 953507 h 2683177"/>
              <a:gd name="connsiteX44" fmla="*/ 6095534 w 7033848"/>
              <a:gd name="connsiteY44" fmla="*/ 953507 h 2683177"/>
              <a:gd name="connsiteX45" fmla="*/ 6095534 w 7033848"/>
              <a:gd name="connsiteY45" fmla="*/ 909556 h 2683177"/>
              <a:gd name="connsiteX46" fmla="*/ 5913452 w 7033848"/>
              <a:gd name="connsiteY46" fmla="*/ 909556 h 2683177"/>
              <a:gd name="connsiteX47" fmla="*/ 5913452 w 7033848"/>
              <a:gd name="connsiteY47" fmla="*/ 953507 h 2683177"/>
              <a:gd name="connsiteX48" fmla="*/ 5982392 w 7033848"/>
              <a:gd name="connsiteY48" fmla="*/ 953507 h 2683177"/>
              <a:gd name="connsiteX49" fmla="*/ 5982392 w 7033848"/>
              <a:gd name="connsiteY49" fmla="*/ 1024456 h 2683177"/>
              <a:gd name="connsiteX50" fmla="*/ 5913452 w 7033848"/>
              <a:gd name="connsiteY50" fmla="*/ 1024456 h 2683177"/>
              <a:gd name="connsiteX51" fmla="*/ 5913452 w 7033848"/>
              <a:gd name="connsiteY51" fmla="*/ 1385885 h 2683177"/>
              <a:gd name="connsiteX52" fmla="*/ 6095534 w 7033848"/>
              <a:gd name="connsiteY52" fmla="*/ 1462359 h 2683177"/>
              <a:gd name="connsiteX53" fmla="*/ 6095534 w 7033848"/>
              <a:gd name="connsiteY53" fmla="*/ 1414516 h 2683177"/>
              <a:gd name="connsiteX54" fmla="*/ 6059746 w 7033848"/>
              <a:gd name="connsiteY54" fmla="*/ 1401079 h 2683177"/>
              <a:gd name="connsiteX55" fmla="*/ 6059746 w 7033848"/>
              <a:gd name="connsiteY55" fmla="*/ 1330632 h 2683177"/>
              <a:gd name="connsiteX56" fmla="*/ 6095534 w 7033848"/>
              <a:gd name="connsiteY56" fmla="*/ 1316443 h 2683177"/>
              <a:gd name="connsiteX57" fmla="*/ 6095534 w 7033848"/>
              <a:gd name="connsiteY57" fmla="*/ 1267594 h 2683177"/>
              <a:gd name="connsiteX58" fmla="*/ 5913452 w 7033848"/>
              <a:gd name="connsiteY58" fmla="*/ 1343190 h 2683177"/>
              <a:gd name="connsiteX59" fmla="*/ 5908555 w 7033848"/>
              <a:gd name="connsiteY59" fmla="*/ 1159220 h 2683177"/>
              <a:gd name="connsiteX60" fmla="*/ 5915273 w 7033848"/>
              <a:gd name="connsiteY60" fmla="*/ 1198022 h 2683177"/>
              <a:gd name="connsiteX61" fmla="*/ 5934423 w 7033848"/>
              <a:gd name="connsiteY61" fmla="*/ 1229352 h 2683177"/>
              <a:gd name="connsiteX62" fmla="*/ 5964624 w 7033848"/>
              <a:gd name="connsiteY62" fmla="*/ 1250323 h 2683177"/>
              <a:gd name="connsiteX63" fmla="*/ 6004242 w 7033848"/>
              <a:gd name="connsiteY63" fmla="*/ 1257921 h 2683177"/>
              <a:gd name="connsiteX64" fmla="*/ 6043358 w 7033848"/>
              <a:gd name="connsiteY64" fmla="*/ 1250449 h 2683177"/>
              <a:gd name="connsiteX65" fmla="*/ 6073810 w 7033848"/>
              <a:gd name="connsiteY65" fmla="*/ 1229855 h 2683177"/>
              <a:gd name="connsiteX66" fmla="*/ 6093462 w 7033848"/>
              <a:gd name="connsiteY66" fmla="*/ 1198901 h 2683177"/>
              <a:gd name="connsiteX67" fmla="*/ 6100432 w 7033848"/>
              <a:gd name="connsiteY67" fmla="*/ 1159973 h 2683177"/>
              <a:gd name="connsiteX68" fmla="*/ 6092332 w 7033848"/>
              <a:gd name="connsiteY68" fmla="*/ 1119036 h 2683177"/>
              <a:gd name="connsiteX69" fmla="*/ 6070294 w 7033848"/>
              <a:gd name="connsiteY69" fmla="*/ 1089275 h 2683177"/>
              <a:gd name="connsiteX70" fmla="*/ 6041538 w 7033848"/>
              <a:gd name="connsiteY70" fmla="*/ 1119789 h 2683177"/>
              <a:gd name="connsiteX71" fmla="*/ 6054848 w 7033848"/>
              <a:gd name="connsiteY71" fmla="*/ 1135486 h 2683177"/>
              <a:gd name="connsiteX72" fmla="*/ 6059997 w 7033848"/>
              <a:gd name="connsiteY72" fmla="*/ 1158466 h 2683177"/>
              <a:gd name="connsiteX73" fmla="*/ 6055916 w 7033848"/>
              <a:gd name="connsiteY73" fmla="*/ 1179249 h 2683177"/>
              <a:gd name="connsiteX74" fmla="*/ 6044489 w 7033848"/>
              <a:gd name="connsiteY74" fmla="*/ 1195573 h 2683177"/>
              <a:gd name="connsiteX75" fmla="*/ 6026845 w 7033848"/>
              <a:gd name="connsiteY75" fmla="*/ 1206247 h 2683177"/>
              <a:gd name="connsiteX76" fmla="*/ 6004242 w 7033848"/>
              <a:gd name="connsiteY76" fmla="*/ 1210077 h 2683177"/>
              <a:gd name="connsiteX77" fmla="*/ 5982016 w 7033848"/>
              <a:gd name="connsiteY77" fmla="*/ 1206247 h 2683177"/>
              <a:gd name="connsiteX78" fmla="*/ 5964372 w 7033848"/>
              <a:gd name="connsiteY78" fmla="*/ 1195448 h 2683177"/>
              <a:gd name="connsiteX79" fmla="*/ 5952694 w 7033848"/>
              <a:gd name="connsiteY79" fmla="*/ 1178872 h 2683177"/>
              <a:gd name="connsiteX80" fmla="*/ 5948487 w 7033848"/>
              <a:gd name="connsiteY80" fmla="*/ 1157587 h 2683177"/>
              <a:gd name="connsiteX81" fmla="*/ 5952569 w 7033848"/>
              <a:gd name="connsiteY81" fmla="*/ 1137056 h 2683177"/>
              <a:gd name="connsiteX82" fmla="*/ 5965189 w 7033848"/>
              <a:gd name="connsiteY82" fmla="*/ 1120794 h 2683177"/>
              <a:gd name="connsiteX83" fmla="*/ 5935302 w 7033848"/>
              <a:gd name="connsiteY83" fmla="*/ 1091033 h 2683177"/>
              <a:gd name="connsiteX84" fmla="*/ 5915399 w 7033848"/>
              <a:gd name="connsiteY84" fmla="*/ 1121234 h 2683177"/>
              <a:gd name="connsiteX85" fmla="*/ 5908555 w 7033848"/>
              <a:gd name="connsiteY85" fmla="*/ 1159220 h 2683177"/>
              <a:gd name="connsiteX86" fmla="*/ 4958863 w 7033848"/>
              <a:gd name="connsiteY86" fmla="*/ 894393 h 2683177"/>
              <a:gd name="connsiteX87" fmla="*/ 5406059 w 7033848"/>
              <a:gd name="connsiteY87" fmla="*/ 0 h 2683177"/>
              <a:gd name="connsiteX88" fmla="*/ 6586652 w 7033848"/>
              <a:gd name="connsiteY88" fmla="*/ 0 h 2683177"/>
              <a:gd name="connsiteX89" fmla="*/ 7033848 w 7033848"/>
              <a:gd name="connsiteY89" fmla="*/ 894393 h 2683177"/>
              <a:gd name="connsiteX90" fmla="*/ 6586652 w 7033848"/>
              <a:gd name="connsiteY90" fmla="*/ 1788785 h 2683177"/>
              <a:gd name="connsiteX91" fmla="*/ 5406059 w 7033848"/>
              <a:gd name="connsiteY91" fmla="*/ 1788785 h 2683177"/>
              <a:gd name="connsiteX92" fmla="*/ 4309095 w 7033848"/>
              <a:gd name="connsiteY92" fmla="*/ 2231233 h 2683177"/>
              <a:gd name="connsiteX93" fmla="*/ 4371631 w 7033848"/>
              <a:gd name="connsiteY93" fmla="*/ 2208504 h 2683177"/>
              <a:gd name="connsiteX94" fmla="*/ 4371631 w 7033848"/>
              <a:gd name="connsiteY94" fmla="*/ 2254338 h 2683177"/>
              <a:gd name="connsiteX95" fmla="*/ 4298045 w 7033848"/>
              <a:gd name="connsiteY95" fmla="*/ 1386452 h 2683177"/>
              <a:gd name="connsiteX96" fmla="*/ 4298045 w 7033848"/>
              <a:gd name="connsiteY96" fmla="*/ 1364602 h 2683177"/>
              <a:gd name="connsiteX97" fmla="*/ 4300619 w 7033848"/>
              <a:gd name="connsiteY97" fmla="*/ 1342627 h 2683177"/>
              <a:gd name="connsiteX98" fmla="*/ 4309221 w 7033848"/>
              <a:gd name="connsiteY98" fmla="*/ 1323602 h 2683177"/>
              <a:gd name="connsiteX99" fmla="*/ 4325420 w 7033848"/>
              <a:gd name="connsiteY99" fmla="*/ 1310229 h 2683177"/>
              <a:gd name="connsiteX100" fmla="*/ 4351037 w 7033848"/>
              <a:gd name="connsiteY100" fmla="*/ 1305206 h 2683177"/>
              <a:gd name="connsiteX101" fmla="*/ 4376528 w 7033848"/>
              <a:gd name="connsiteY101" fmla="*/ 1310229 h 2683177"/>
              <a:gd name="connsiteX102" fmla="*/ 4392979 w 7033848"/>
              <a:gd name="connsiteY102" fmla="*/ 1323602 h 2683177"/>
              <a:gd name="connsiteX103" fmla="*/ 4401832 w 7033848"/>
              <a:gd name="connsiteY103" fmla="*/ 1342878 h 2683177"/>
              <a:gd name="connsiteX104" fmla="*/ 4404531 w 7033848"/>
              <a:gd name="connsiteY104" fmla="*/ 1365732 h 2683177"/>
              <a:gd name="connsiteX105" fmla="*/ 4404531 w 7033848"/>
              <a:gd name="connsiteY105" fmla="*/ 1386452 h 2683177"/>
              <a:gd name="connsiteX106" fmla="*/ 4260498 w 7033848"/>
              <a:gd name="connsiteY106" fmla="*/ 1429398 h 2683177"/>
              <a:gd name="connsiteX107" fmla="*/ 4442580 w 7033848"/>
              <a:gd name="connsiteY107" fmla="*/ 1429398 h 2683177"/>
              <a:gd name="connsiteX108" fmla="*/ 4442580 w 7033848"/>
              <a:gd name="connsiteY108" fmla="*/ 1361588 h 2683177"/>
              <a:gd name="connsiteX109" fmla="*/ 4437306 w 7033848"/>
              <a:gd name="connsiteY109" fmla="*/ 1324544 h 2683177"/>
              <a:gd name="connsiteX110" fmla="*/ 4420856 w 7033848"/>
              <a:gd name="connsiteY110" fmla="*/ 1291769 h 2683177"/>
              <a:gd name="connsiteX111" fmla="*/ 4392288 w 7033848"/>
              <a:gd name="connsiteY111" fmla="*/ 1268350 h 2683177"/>
              <a:gd name="connsiteX112" fmla="*/ 4351037 w 7033848"/>
              <a:gd name="connsiteY112" fmla="*/ 1259497 h 2683177"/>
              <a:gd name="connsiteX113" fmla="*/ 4307840 w 7033848"/>
              <a:gd name="connsiteY113" fmla="*/ 1268475 h 2683177"/>
              <a:gd name="connsiteX114" fmla="*/ 4279962 w 7033848"/>
              <a:gd name="connsiteY114" fmla="*/ 1292146 h 2683177"/>
              <a:gd name="connsiteX115" fmla="*/ 4265019 w 7033848"/>
              <a:gd name="connsiteY115" fmla="*/ 1325611 h 2683177"/>
              <a:gd name="connsiteX116" fmla="*/ 4260498 w 7033848"/>
              <a:gd name="connsiteY116" fmla="*/ 1363597 h 2683177"/>
              <a:gd name="connsiteX117" fmla="*/ 4260498 w 7033848"/>
              <a:gd name="connsiteY117" fmla="*/ 1629423 h 2683177"/>
              <a:gd name="connsiteX118" fmla="*/ 4442580 w 7033848"/>
              <a:gd name="connsiteY118" fmla="*/ 1629423 h 2683177"/>
              <a:gd name="connsiteX119" fmla="*/ 4442580 w 7033848"/>
              <a:gd name="connsiteY119" fmla="*/ 1586854 h 2683177"/>
              <a:gd name="connsiteX120" fmla="*/ 4323536 w 7033848"/>
              <a:gd name="connsiteY120" fmla="*/ 1587858 h 2683177"/>
              <a:gd name="connsiteX121" fmla="*/ 4323536 w 7033848"/>
              <a:gd name="connsiteY121" fmla="*/ 1587105 h 2683177"/>
              <a:gd name="connsiteX122" fmla="*/ 4442580 w 7033848"/>
              <a:gd name="connsiteY122" fmla="*/ 1513770 h 2683177"/>
              <a:gd name="connsiteX123" fmla="*/ 4442580 w 7033848"/>
              <a:gd name="connsiteY123" fmla="*/ 1463917 h 2683177"/>
              <a:gd name="connsiteX124" fmla="*/ 4260498 w 7033848"/>
              <a:gd name="connsiteY124" fmla="*/ 1463917 h 2683177"/>
              <a:gd name="connsiteX125" fmla="*/ 4260498 w 7033848"/>
              <a:gd name="connsiteY125" fmla="*/ 1506612 h 2683177"/>
              <a:gd name="connsiteX126" fmla="*/ 4379291 w 7033848"/>
              <a:gd name="connsiteY126" fmla="*/ 1505482 h 2683177"/>
              <a:gd name="connsiteX127" fmla="*/ 4379291 w 7033848"/>
              <a:gd name="connsiteY127" fmla="*/ 1506361 h 2683177"/>
              <a:gd name="connsiteX128" fmla="*/ 4260498 w 7033848"/>
              <a:gd name="connsiteY128" fmla="*/ 1579319 h 2683177"/>
              <a:gd name="connsiteX129" fmla="*/ 4260498 w 7033848"/>
              <a:gd name="connsiteY129" fmla="*/ 1781823 h 2683177"/>
              <a:gd name="connsiteX130" fmla="*/ 4442580 w 7033848"/>
              <a:gd name="connsiteY130" fmla="*/ 1781823 h 2683177"/>
              <a:gd name="connsiteX131" fmla="*/ 4442580 w 7033848"/>
              <a:gd name="connsiteY131" fmla="*/ 1654868 h 2683177"/>
              <a:gd name="connsiteX132" fmla="*/ 4405034 w 7033848"/>
              <a:gd name="connsiteY132" fmla="*/ 1654868 h 2683177"/>
              <a:gd name="connsiteX133" fmla="*/ 4405034 w 7033848"/>
              <a:gd name="connsiteY133" fmla="*/ 1739505 h 2683177"/>
              <a:gd name="connsiteX134" fmla="*/ 4367236 w 7033848"/>
              <a:gd name="connsiteY134" fmla="*/ 1739505 h 2683177"/>
              <a:gd name="connsiteX135" fmla="*/ 4367236 w 7033848"/>
              <a:gd name="connsiteY135" fmla="*/ 1663784 h 2683177"/>
              <a:gd name="connsiteX136" fmla="*/ 4331950 w 7033848"/>
              <a:gd name="connsiteY136" fmla="*/ 1663784 h 2683177"/>
              <a:gd name="connsiteX137" fmla="*/ 4331950 w 7033848"/>
              <a:gd name="connsiteY137" fmla="*/ 1739505 h 2683177"/>
              <a:gd name="connsiteX138" fmla="*/ 4297794 w 7033848"/>
              <a:gd name="connsiteY138" fmla="*/ 1739505 h 2683177"/>
              <a:gd name="connsiteX139" fmla="*/ 4297794 w 7033848"/>
              <a:gd name="connsiteY139" fmla="*/ 1659514 h 2683177"/>
              <a:gd name="connsiteX140" fmla="*/ 4260498 w 7033848"/>
              <a:gd name="connsiteY140" fmla="*/ 1659514 h 2683177"/>
              <a:gd name="connsiteX141" fmla="*/ 4260498 w 7033848"/>
              <a:gd name="connsiteY141" fmla="*/ 2251701 h 2683177"/>
              <a:gd name="connsiteX142" fmla="*/ 4442580 w 7033848"/>
              <a:gd name="connsiteY142" fmla="*/ 2328176 h 2683177"/>
              <a:gd name="connsiteX143" fmla="*/ 4442580 w 7033848"/>
              <a:gd name="connsiteY143" fmla="*/ 2280332 h 2683177"/>
              <a:gd name="connsiteX144" fmla="*/ 4406792 w 7033848"/>
              <a:gd name="connsiteY144" fmla="*/ 2266896 h 2683177"/>
              <a:gd name="connsiteX145" fmla="*/ 4406792 w 7033848"/>
              <a:gd name="connsiteY145" fmla="*/ 2196449 h 2683177"/>
              <a:gd name="connsiteX146" fmla="*/ 4442580 w 7033848"/>
              <a:gd name="connsiteY146" fmla="*/ 2182259 h 2683177"/>
              <a:gd name="connsiteX147" fmla="*/ 4442580 w 7033848"/>
              <a:gd name="connsiteY147" fmla="*/ 2133411 h 2683177"/>
              <a:gd name="connsiteX148" fmla="*/ 4260498 w 7033848"/>
              <a:gd name="connsiteY148" fmla="*/ 2209006 h 2683177"/>
              <a:gd name="connsiteX149" fmla="*/ 4255852 w 7033848"/>
              <a:gd name="connsiteY149" fmla="*/ 2050653 h 2683177"/>
              <a:gd name="connsiteX150" fmla="*/ 4259054 w 7033848"/>
              <a:gd name="connsiteY150" fmla="*/ 2076207 h 2683177"/>
              <a:gd name="connsiteX151" fmla="*/ 4269226 w 7033848"/>
              <a:gd name="connsiteY151" fmla="*/ 2098811 h 2683177"/>
              <a:gd name="connsiteX152" fmla="*/ 4286994 w 7033848"/>
              <a:gd name="connsiteY152" fmla="*/ 2115010 h 2683177"/>
              <a:gd name="connsiteX153" fmla="*/ 4312988 w 7033848"/>
              <a:gd name="connsiteY153" fmla="*/ 2121225 h 2683177"/>
              <a:gd name="connsiteX154" fmla="*/ 4333896 w 7033848"/>
              <a:gd name="connsiteY154" fmla="*/ 2117207 h 2683177"/>
              <a:gd name="connsiteX155" fmla="*/ 4348588 w 7033848"/>
              <a:gd name="connsiteY155" fmla="*/ 2106659 h 2683177"/>
              <a:gd name="connsiteX156" fmla="*/ 4358509 w 7033848"/>
              <a:gd name="connsiteY156" fmla="*/ 2091778 h 2683177"/>
              <a:gd name="connsiteX157" fmla="*/ 4365227 w 7033848"/>
              <a:gd name="connsiteY157" fmla="*/ 2074638 h 2683177"/>
              <a:gd name="connsiteX158" fmla="*/ 4370438 w 7033848"/>
              <a:gd name="connsiteY158" fmla="*/ 2058564 h 2683177"/>
              <a:gd name="connsiteX159" fmla="*/ 4375838 w 7033848"/>
              <a:gd name="connsiteY159" fmla="*/ 2046760 h 2683177"/>
              <a:gd name="connsiteX160" fmla="*/ 4382368 w 7033848"/>
              <a:gd name="connsiteY160" fmla="*/ 2039414 h 2683177"/>
              <a:gd name="connsiteX161" fmla="*/ 4391095 w 7033848"/>
              <a:gd name="connsiteY161" fmla="*/ 2036840 h 2683177"/>
              <a:gd name="connsiteX162" fmla="*/ 4400387 w 7033848"/>
              <a:gd name="connsiteY162" fmla="*/ 2038912 h 2683177"/>
              <a:gd name="connsiteX163" fmla="*/ 4406603 w 7033848"/>
              <a:gd name="connsiteY163" fmla="*/ 2044437 h 2683177"/>
              <a:gd name="connsiteX164" fmla="*/ 4409931 w 7033848"/>
              <a:gd name="connsiteY164" fmla="*/ 2052537 h 2683177"/>
              <a:gd name="connsiteX165" fmla="*/ 4410936 w 7033848"/>
              <a:gd name="connsiteY165" fmla="*/ 2062080 h 2683177"/>
              <a:gd name="connsiteX166" fmla="*/ 4405410 w 7033848"/>
              <a:gd name="connsiteY166" fmla="*/ 2083804 h 2683177"/>
              <a:gd name="connsiteX167" fmla="*/ 4391597 w 7033848"/>
              <a:gd name="connsiteY167" fmla="*/ 2101385 h 2683177"/>
              <a:gd name="connsiteX168" fmla="*/ 4420982 w 7033848"/>
              <a:gd name="connsiteY168" fmla="*/ 2130141 h 2683177"/>
              <a:gd name="connsiteX169" fmla="*/ 4440383 w 7033848"/>
              <a:gd name="connsiteY169" fmla="*/ 2099815 h 2683177"/>
              <a:gd name="connsiteX170" fmla="*/ 4447226 w 7033848"/>
              <a:gd name="connsiteY170" fmla="*/ 2062080 h 2683177"/>
              <a:gd name="connsiteX171" fmla="*/ 4443648 w 7033848"/>
              <a:gd name="connsiteY171" fmla="*/ 2036024 h 2683177"/>
              <a:gd name="connsiteX172" fmla="*/ 4432597 w 7033848"/>
              <a:gd name="connsiteY172" fmla="*/ 2013672 h 2683177"/>
              <a:gd name="connsiteX173" fmla="*/ 4413635 w 7033848"/>
              <a:gd name="connsiteY173" fmla="*/ 1998163 h 2683177"/>
              <a:gd name="connsiteX174" fmla="*/ 4386574 w 7033848"/>
              <a:gd name="connsiteY174" fmla="*/ 1992387 h 2683177"/>
              <a:gd name="connsiteX175" fmla="*/ 4363783 w 7033848"/>
              <a:gd name="connsiteY175" fmla="*/ 1997786 h 2683177"/>
              <a:gd name="connsiteX176" fmla="*/ 4348463 w 7033848"/>
              <a:gd name="connsiteY176" fmla="*/ 2011411 h 2683177"/>
              <a:gd name="connsiteX177" fmla="*/ 4338542 w 7033848"/>
              <a:gd name="connsiteY177" fmla="*/ 2029619 h 2683177"/>
              <a:gd name="connsiteX178" fmla="*/ 4331699 w 7033848"/>
              <a:gd name="connsiteY178" fmla="*/ 2048895 h 2683177"/>
              <a:gd name="connsiteX179" fmla="*/ 4327743 w 7033848"/>
              <a:gd name="connsiteY179" fmla="*/ 2060448 h 2683177"/>
              <a:gd name="connsiteX180" fmla="*/ 4323474 w 7033848"/>
              <a:gd name="connsiteY180" fmla="*/ 2069363 h 2683177"/>
              <a:gd name="connsiteX181" fmla="*/ 4318074 w 7033848"/>
              <a:gd name="connsiteY181" fmla="*/ 2075014 h 2683177"/>
              <a:gd name="connsiteX182" fmla="*/ 4310351 w 7033848"/>
              <a:gd name="connsiteY182" fmla="*/ 2076898 h 2683177"/>
              <a:gd name="connsiteX183" fmla="*/ 4301498 w 7033848"/>
              <a:gd name="connsiteY183" fmla="*/ 2074449 h 2683177"/>
              <a:gd name="connsiteX184" fmla="*/ 4295847 w 7033848"/>
              <a:gd name="connsiteY184" fmla="*/ 2068422 h 2683177"/>
              <a:gd name="connsiteX185" fmla="*/ 4292896 w 7033848"/>
              <a:gd name="connsiteY185" fmla="*/ 2060322 h 2683177"/>
              <a:gd name="connsiteX186" fmla="*/ 4292143 w 7033848"/>
              <a:gd name="connsiteY186" fmla="*/ 2051532 h 2683177"/>
              <a:gd name="connsiteX187" fmla="*/ 4296412 w 7033848"/>
              <a:gd name="connsiteY187" fmla="*/ 2033889 h 2683177"/>
              <a:gd name="connsiteX188" fmla="*/ 4307840 w 7033848"/>
              <a:gd name="connsiteY188" fmla="*/ 2019134 h 2683177"/>
              <a:gd name="connsiteX189" fmla="*/ 4278204 w 7033848"/>
              <a:gd name="connsiteY189" fmla="*/ 1991006 h 2683177"/>
              <a:gd name="connsiteX190" fmla="*/ 4261503 w 7033848"/>
              <a:gd name="connsiteY190" fmla="*/ 2019260 h 2683177"/>
              <a:gd name="connsiteX191" fmla="*/ 4255852 w 7033848"/>
              <a:gd name="connsiteY191" fmla="*/ 2050653 h 2683177"/>
              <a:gd name="connsiteX192" fmla="*/ 4255601 w 7033848"/>
              <a:gd name="connsiteY192" fmla="*/ 1872636 h 2683177"/>
              <a:gd name="connsiteX193" fmla="*/ 4262319 w 7033848"/>
              <a:gd name="connsiteY193" fmla="*/ 1911438 h 2683177"/>
              <a:gd name="connsiteX194" fmla="*/ 4281469 w 7033848"/>
              <a:gd name="connsiteY194" fmla="*/ 1942769 h 2683177"/>
              <a:gd name="connsiteX195" fmla="*/ 4311670 w 7033848"/>
              <a:gd name="connsiteY195" fmla="*/ 1963740 h 2683177"/>
              <a:gd name="connsiteX196" fmla="*/ 4351288 w 7033848"/>
              <a:gd name="connsiteY196" fmla="*/ 1971337 h 2683177"/>
              <a:gd name="connsiteX197" fmla="*/ 4390404 w 7033848"/>
              <a:gd name="connsiteY197" fmla="*/ 1963865 h 2683177"/>
              <a:gd name="connsiteX198" fmla="*/ 4420856 w 7033848"/>
              <a:gd name="connsiteY198" fmla="*/ 1943271 h 2683177"/>
              <a:gd name="connsiteX199" fmla="*/ 4440508 w 7033848"/>
              <a:gd name="connsiteY199" fmla="*/ 1912317 h 2683177"/>
              <a:gd name="connsiteX200" fmla="*/ 4447478 w 7033848"/>
              <a:gd name="connsiteY200" fmla="*/ 1873389 h 2683177"/>
              <a:gd name="connsiteX201" fmla="*/ 4439378 w 7033848"/>
              <a:gd name="connsiteY201" fmla="*/ 1832452 h 2683177"/>
              <a:gd name="connsiteX202" fmla="*/ 4417340 w 7033848"/>
              <a:gd name="connsiteY202" fmla="*/ 1802691 h 2683177"/>
              <a:gd name="connsiteX203" fmla="*/ 4388584 w 7033848"/>
              <a:gd name="connsiteY203" fmla="*/ 1833206 h 2683177"/>
              <a:gd name="connsiteX204" fmla="*/ 4401894 w 7033848"/>
              <a:gd name="connsiteY204" fmla="*/ 1848903 h 2683177"/>
              <a:gd name="connsiteX205" fmla="*/ 4407043 w 7033848"/>
              <a:gd name="connsiteY205" fmla="*/ 1871883 h 2683177"/>
              <a:gd name="connsiteX206" fmla="*/ 4402962 w 7033848"/>
              <a:gd name="connsiteY206" fmla="*/ 1892665 h 2683177"/>
              <a:gd name="connsiteX207" fmla="*/ 4391535 w 7033848"/>
              <a:gd name="connsiteY207" fmla="*/ 1908990 h 2683177"/>
              <a:gd name="connsiteX208" fmla="*/ 4373891 w 7033848"/>
              <a:gd name="connsiteY208" fmla="*/ 1919663 h 2683177"/>
              <a:gd name="connsiteX209" fmla="*/ 4351288 w 7033848"/>
              <a:gd name="connsiteY209" fmla="*/ 1923493 h 2683177"/>
              <a:gd name="connsiteX210" fmla="*/ 4329062 w 7033848"/>
              <a:gd name="connsiteY210" fmla="*/ 1919663 h 2683177"/>
              <a:gd name="connsiteX211" fmla="*/ 4311418 w 7033848"/>
              <a:gd name="connsiteY211" fmla="*/ 1908864 h 2683177"/>
              <a:gd name="connsiteX212" fmla="*/ 4299740 w 7033848"/>
              <a:gd name="connsiteY212" fmla="*/ 1892288 h 2683177"/>
              <a:gd name="connsiteX213" fmla="*/ 4295533 w 7033848"/>
              <a:gd name="connsiteY213" fmla="*/ 1871004 h 2683177"/>
              <a:gd name="connsiteX214" fmla="*/ 4299614 w 7033848"/>
              <a:gd name="connsiteY214" fmla="*/ 1850472 h 2683177"/>
              <a:gd name="connsiteX215" fmla="*/ 4312235 w 7033848"/>
              <a:gd name="connsiteY215" fmla="*/ 1834210 h 2683177"/>
              <a:gd name="connsiteX216" fmla="*/ 4282348 w 7033848"/>
              <a:gd name="connsiteY216" fmla="*/ 1804449 h 2683177"/>
              <a:gd name="connsiteX217" fmla="*/ 4262445 w 7033848"/>
              <a:gd name="connsiteY217" fmla="*/ 1834650 h 2683177"/>
              <a:gd name="connsiteX218" fmla="*/ 4255601 w 7033848"/>
              <a:gd name="connsiteY218" fmla="*/ 1872636 h 2683177"/>
              <a:gd name="connsiteX219" fmla="*/ 3305909 w 7033848"/>
              <a:gd name="connsiteY219" fmla="*/ 1788785 h 2683177"/>
              <a:gd name="connsiteX220" fmla="*/ 3753105 w 7033848"/>
              <a:gd name="connsiteY220" fmla="*/ 894392 h 2683177"/>
              <a:gd name="connsiteX221" fmla="*/ 4933698 w 7033848"/>
              <a:gd name="connsiteY221" fmla="*/ 894392 h 2683177"/>
              <a:gd name="connsiteX222" fmla="*/ 5380894 w 7033848"/>
              <a:gd name="connsiteY222" fmla="*/ 1788785 h 2683177"/>
              <a:gd name="connsiteX223" fmla="*/ 4933698 w 7033848"/>
              <a:gd name="connsiteY223" fmla="*/ 2683177 h 2683177"/>
              <a:gd name="connsiteX224" fmla="*/ 3753105 w 7033848"/>
              <a:gd name="connsiteY224" fmla="*/ 2683177 h 2683177"/>
              <a:gd name="connsiteX225" fmla="*/ 2651922 w 7033848"/>
              <a:gd name="connsiteY225" fmla="*/ 689983 h 2683177"/>
              <a:gd name="connsiteX226" fmla="*/ 2707509 w 7033848"/>
              <a:gd name="connsiteY226" fmla="*/ 669780 h 2683177"/>
              <a:gd name="connsiteX227" fmla="*/ 2707509 w 7033848"/>
              <a:gd name="connsiteY227" fmla="*/ 710521 h 2683177"/>
              <a:gd name="connsiteX228" fmla="*/ 2651922 w 7033848"/>
              <a:gd name="connsiteY228" fmla="*/ 1585333 h 2683177"/>
              <a:gd name="connsiteX229" fmla="*/ 2707509 w 7033848"/>
              <a:gd name="connsiteY229" fmla="*/ 1565130 h 2683177"/>
              <a:gd name="connsiteX230" fmla="*/ 2707509 w 7033848"/>
              <a:gd name="connsiteY230" fmla="*/ 1605871 h 2683177"/>
              <a:gd name="connsiteX231" fmla="*/ 2640313 w 7033848"/>
              <a:gd name="connsiteY231" fmla="*/ 983807 h 2683177"/>
              <a:gd name="connsiteX232" fmla="*/ 2640313 w 7033848"/>
              <a:gd name="connsiteY232" fmla="*/ 966729 h 2683177"/>
              <a:gd name="connsiteX233" fmla="*/ 2640983 w 7033848"/>
              <a:gd name="connsiteY233" fmla="*/ 956572 h 2683177"/>
              <a:gd name="connsiteX234" fmla="*/ 2643717 w 7033848"/>
              <a:gd name="connsiteY234" fmla="*/ 947753 h 2683177"/>
              <a:gd name="connsiteX235" fmla="*/ 2649410 w 7033848"/>
              <a:gd name="connsiteY235" fmla="*/ 941558 h 2683177"/>
              <a:gd name="connsiteX236" fmla="*/ 2658842 w 7033848"/>
              <a:gd name="connsiteY236" fmla="*/ 939270 h 2683177"/>
              <a:gd name="connsiteX237" fmla="*/ 2668274 w 7033848"/>
              <a:gd name="connsiteY237" fmla="*/ 941558 h 2683177"/>
              <a:gd name="connsiteX238" fmla="*/ 2674302 w 7033848"/>
              <a:gd name="connsiteY238" fmla="*/ 947865 h 2683177"/>
              <a:gd name="connsiteX239" fmla="*/ 2677539 w 7033848"/>
              <a:gd name="connsiteY239" fmla="*/ 956906 h 2683177"/>
              <a:gd name="connsiteX240" fmla="*/ 2678487 w 7033848"/>
              <a:gd name="connsiteY240" fmla="*/ 967399 h 2683177"/>
              <a:gd name="connsiteX241" fmla="*/ 2678487 w 7033848"/>
              <a:gd name="connsiteY241" fmla="*/ 983807 h 2683177"/>
              <a:gd name="connsiteX242" fmla="*/ 2608724 w 7033848"/>
              <a:gd name="connsiteY242" fmla="*/ 251350 h 2683177"/>
              <a:gd name="connsiteX243" fmla="*/ 2770575 w 7033848"/>
              <a:gd name="connsiteY243" fmla="*/ 251350 h 2683177"/>
              <a:gd name="connsiteX244" fmla="*/ 2770575 w 7033848"/>
              <a:gd name="connsiteY244" fmla="*/ 138501 h 2683177"/>
              <a:gd name="connsiteX245" fmla="*/ 2737200 w 7033848"/>
              <a:gd name="connsiteY245" fmla="*/ 138501 h 2683177"/>
              <a:gd name="connsiteX246" fmla="*/ 2737200 w 7033848"/>
              <a:gd name="connsiteY246" fmla="*/ 213733 h 2683177"/>
              <a:gd name="connsiteX247" fmla="*/ 2703602 w 7033848"/>
              <a:gd name="connsiteY247" fmla="*/ 213733 h 2683177"/>
              <a:gd name="connsiteX248" fmla="*/ 2703602 w 7033848"/>
              <a:gd name="connsiteY248" fmla="*/ 146426 h 2683177"/>
              <a:gd name="connsiteX249" fmla="*/ 2672237 w 7033848"/>
              <a:gd name="connsiteY249" fmla="*/ 146426 h 2683177"/>
              <a:gd name="connsiteX250" fmla="*/ 2672237 w 7033848"/>
              <a:gd name="connsiteY250" fmla="*/ 213733 h 2683177"/>
              <a:gd name="connsiteX251" fmla="*/ 2641876 w 7033848"/>
              <a:gd name="connsiteY251" fmla="*/ 213733 h 2683177"/>
              <a:gd name="connsiteX252" fmla="*/ 2641876 w 7033848"/>
              <a:gd name="connsiteY252" fmla="*/ 142631 h 2683177"/>
              <a:gd name="connsiteX253" fmla="*/ 2608724 w 7033848"/>
              <a:gd name="connsiteY253" fmla="*/ 142631 h 2683177"/>
              <a:gd name="connsiteX254" fmla="*/ 2608724 w 7033848"/>
              <a:gd name="connsiteY254" fmla="*/ 594249 h 2683177"/>
              <a:gd name="connsiteX255" fmla="*/ 2770575 w 7033848"/>
              <a:gd name="connsiteY255" fmla="*/ 594249 h 2683177"/>
              <a:gd name="connsiteX256" fmla="*/ 2770575 w 7033848"/>
              <a:gd name="connsiteY256" fmla="*/ 556410 h 2683177"/>
              <a:gd name="connsiteX257" fmla="*/ 2664758 w 7033848"/>
              <a:gd name="connsiteY257" fmla="*/ 557303 h 2683177"/>
              <a:gd name="connsiteX258" fmla="*/ 2664758 w 7033848"/>
              <a:gd name="connsiteY258" fmla="*/ 556633 h 2683177"/>
              <a:gd name="connsiteX259" fmla="*/ 2770575 w 7033848"/>
              <a:gd name="connsiteY259" fmla="*/ 491446 h 2683177"/>
              <a:gd name="connsiteX260" fmla="*/ 2770575 w 7033848"/>
              <a:gd name="connsiteY260" fmla="*/ 447133 h 2683177"/>
              <a:gd name="connsiteX261" fmla="*/ 2608724 w 7033848"/>
              <a:gd name="connsiteY261" fmla="*/ 447133 h 2683177"/>
              <a:gd name="connsiteX262" fmla="*/ 2608724 w 7033848"/>
              <a:gd name="connsiteY262" fmla="*/ 485084 h 2683177"/>
              <a:gd name="connsiteX263" fmla="*/ 2714318 w 7033848"/>
              <a:gd name="connsiteY263" fmla="*/ 484080 h 2683177"/>
              <a:gd name="connsiteX264" fmla="*/ 2714318 w 7033848"/>
              <a:gd name="connsiteY264" fmla="*/ 484861 h 2683177"/>
              <a:gd name="connsiteX265" fmla="*/ 2608724 w 7033848"/>
              <a:gd name="connsiteY265" fmla="*/ 549713 h 2683177"/>
              <a:gd name="connsiteX266" fmla="*/ 2608724 w 7033848"/>
              <a:gd name="connsiteY266" fmla="*/ 708177 h 2683177"/>
              <a:gd name="connsiteX267" fmla="*/ 2770575 w 7033848"/>
              <a:gd name="connsiteY267" fmla="*/ 776155 h 2683177"/>
              <a:gd name="connsiteX268" fmla="*/ 2770575 w 7033848"/>
              <a:gd name="connsiteY268" fmla="*/ 733627 h 2683177"/>
              <a:gd name="connsiteX269" fmla="*/ 2738763 w 7033848"/>
              <a:gd name="connsiteY269" fmla="*/ 721683 h 2683177"/>
              <a:gd name="connsiteX270" fmla="*/ 2738763 w 7033848"/>
              <a:gd name="connsiteY270" fmla="*/ 659064 h 2683177"/>
              <a:gd name="connsiteX271" fmla="*/ 2770575 w 7033848"/>
              <a:gd name="connsiteY271" fmla="*/ 646451 h 2683177"/>
              <a:gd name="connsiteX272" fmla="*/ 2770575 w 7033848"/>
              <a:gd name="connsiteY272" fmla="*/ 603030 h 2683177"/>
              <a:gd name="connsiteX273" fmla="*/ 2608724 w 7033848"/>
              <a:gd name="connsiteY273" fmla="*/ 670226 h 2683177"/>
              <a:gd name="connsiteX274" fmla="*/ 2608724 w 7033848"/>
              <a:gd name="connsiteY274" fmla="*/ 895626 h 2683177"/>
              <a:gd name="connsiteX275" fmla="*/ 2642099 w 7033848"/>
              <a:gd name="connsiteY275" fmla="*/ 895626 h 2683177"/>
              <a:gd name="connsiteX276" fmla="*/ 2642099 w 7033848"/>
              <a:gd name="connsiteY276" fmla="*/ 849862 h 2683177"/>
              <a:gd name="connsiteX277" fmla="*/ 2770575 w 7033848"/>
              <a:gd name="connsiteY277" fmla="*/ 849862 h 2683177"/>
              <a:gd name="connsiteX278" fmla="*/ 2770575 w 7033848"/>
              <a:gd name="connsiteY278" fmla="*/ 810794 h 2683177"/>
              <a:gd name="connsiteX279" fmla="*/ 2642099 w 7033848"/>
              <a:gd name="connsiteY279" fmla="*/ 810794 h 2683177"/>
              <a:gd name="connsiteX280" fmla="*/ 2642099 w 7033848"/>
              <a:gd name="connsiteY280" fmla="*/ 765030 h 2683177"/>
              <a:gd name="connsiteX281" fmla="*/ 2608724 w 7033848"/>
              <a:gd name="connsiteY281" fmla="*/ 765030 h 2683177"/>
              <a:gd name="connsiteX282" fmla="*/ 2608724 w 7033848"/>
              <a:gd name="connsiteY282" fmla="*/ 1022874 h 2683177"/>
              <a:gd name="connsiteX283" fmla="*/ 2770575 w 7033848"/>
              <a:gd name="connsiteY283" fmla="*/ 1022874 h 2683177"/>
              <a:gd name="connsiteX284" fmla="*/ 2770575 w 7033848"/>
              <a:gd name="connsiteY284" fmla="*/ 983807 h 2683177"/>
              <a:gd name="connsiteX285" fmla="*/ 2709518 w 7033848"/>
              <a:gd name="connsiteY285" fmla="*/ 983807 h 2683177"/>
              <a:gd name="connsiteX286" fmla="*/ 2709518 w 7033848"/>
              <a:gd name="connsiteY286" fmla="*/ 964385 h 2683177"/>
              <a:gd name="connsiteX287" fmla="*/ 2706783 w 7033848"/>
              <a:gd name="connsiteY287" fmla="*/ 940219 h 2683177"/>
              <a:gd name="connsiteX288" fmla="*/ 2698133 w 7033848"/>
              <a:gd name="connsiteY288" fmla="*/ 919625 h 2683177"/>
              <a:gd name="connsiteX289" fmla="*/ 2682450 w 7033848"/>
              <a:gd name="connsiteY289" fmla="*/ 905449 h 2683177"/>
              <a:gd name="connsiteX290" fmla="*/ 2658507 w 7033848"/>
              <a:gd name="connsiteY290" fmla="*/ 900203 h 2683177"/>
              <a:gd name="connsiteX291" fmla="*/ 2635178 w 7033848"/>
              <a:gd name="connsiteY291" fmla="*/ 905114 h 2683177"/>
              <a:gd name="connsiteX292" fmla="*/ 2619831 w 7033848"/>
              <a:gd name="connsiteY292" fmla="*/ 918565 h 2683177"/>
              <a:gd name="connsiteX293" fmla="*/ 2611347 w 7033848"/>
              <a:gd name="connsiteY293" fmla="*/ 938656 h 2683177"/>
              <a:gd name="connsiteX294" fmla="*/ 2608724 w 7033848"/>
              <a:gd name="connsiteY294" fmla="*/ 963492 h 2683177"/>
              <a:gd name="connsiteX295" fmla="*/ 2608724 w 7033848"/>
              <a:gd name="connsiteY295" fmla="*/ 1165749 h 2683177"/>
              <a:gd name="connsiteX296" fmla="*/ 2770575 w 7033848"/>
              <a:gd name="connsiteY296" fmla="*/ 1165749 h 2683177"/>
              <a:gd name="connsiteX297" fmla="*/ 2770575 w 7033848"/>
              <a:gd name="connsiteY297" fmla="*/ 1052901 h 2683177"/>
              <a:gd name="connsiteX298" fmla="*/ 2737200 w 7033848"/>
              <a:gd name="connsiteY298" fmla="*/ 1052901 h 2683177"/>
              <a:gd name="connsiteX299" fmla="*/ 2737200 w 7033848"/>
              <a:gd name="connsiteY299" fmla="*/ 1128133 h 2683177"/>
              <a:gd name="connsiteX300" fmla="*/ 2703602 w 7033848"/>
              <a:gd name="connsiteY300" fmla="*/ 1128133 h 2683177"/>
              <a:gd name="connsiteX301" fmla="*/ 2703602 w 7033848"/>
              <a:gd name="connsiteY301" fmla="*/ 1060826 h 2683177"/>
              <a:gd name="connsiteX302" fmla="*/ 2672237 w 7033848"/>
              <a:gd name="connsiteY302" fmla="*/ 1060826 h 2683177"/>
              <a:gd name="connsiteX303" fmla="*/ 2672237 w 7033848"/>
              <a:gd name="connsiteY303" fmla="*/ 1128133 h 2683177"/>
              <a:gd name="connsiteX304" fmla="*/ 2641876 w 7033848"/>
              <a:gd name="connsiteY304" fmla="*/ 1128133 h 2683177"/>
              <a:gd name="connsiteX305" fmla="*/ 2641876 w 7033848"/>
              <a:gd name="connsiteY305" fmla="*/ 1057030 h 2683177"/>
              <a:gd name="connsiteX306" fmla="*/ 2608724 w 7033848"/>
              <a:gd name="connsiteY306" fmla="*/ 1057030 h 2683177"/>
              <a:gd name="connsiteX307" fmla="*/ 2608724 w 7033848"/>
              <a:gd name="connsiteY307" fmla="*/ 1603527 h 2683177"/>
              <a:gd name="connsiteX308" fmla="*/ 2770575 w 7033848"/>
              <a:gd name="connsiteY308" fmla="*/ 1671505 h 2683177"/>
              <a:gd name="connsiteX309" fmla="*/ 2770575 w 7033848"/>
              <a:gd name="connsiteY309" fmla="*/ 1628977 h 2683177"/>
              <a:gd name="connsiteX310" fmla="*/ 2738763 w 7033848"/>
              <a:gd name="connsiteY310" fmla="*/ 1617033 h 2683177"/>
              <a:gd name="connsiteX311" fmla="*/ 2738763 w 7033848"/>
              <a:gd name="connsiteY311" fmla="*/ 1554414 h 2683177"/>
              <a:gd name="connsiteX312" fmla="*/ 2770575 w 7033848"/>
              <a:gd name="connsiteY312" fmla="*/ 1541801 h 2683177"/>
              <a:gd name="connsiteX313" fmla="*/ 2770575 w 7033848"/>
              <a:gd name="connsiteY313" fmla="*/ 1498380 h 2683177"/>
              <a:gd name="connsiteX314" fmla="*/ 2608724 w 7033848"/>
              <a:gd name="connsiteY314" fmla="*/ 1565576 h 2683177"/>
              <a:gd name="connsiteX315" fmla="*/ 2604371 w 7033848"/>
              <a:gd name="connsiteY315" fmla="*/ 333131 h 2683177"/>
              <a:gd name="connsiteX316" fmla="*/ 2610343 w 7033848"/>
              <a:gd name="connsiteY316" fmla="*/ 367621 h 2683177"/>
              <a:gd name="connsiteX317" fmla="*/ 2627365 w 7033848"/>
              <a:gd name="connsiteY317" fmla="*/ 395471 h 2683177"/>
              <a:gd name="connsiteX318" fmla="*/ 2654210 w 7033848"/>
              <a:gd name="connsiteY318" fmla="*/ 414112 h 2683177"/>
              <a:gd name="connsiteX319" fmla="*/ 2689426 w 7033848"/>
              <a:gd name="connsiteY319" fmla="*/ 420865 h 2683177"/>
              <a:gd name="connsiteX320" fmla="*/ 2724196 w 7033848"/>
              <a:gd name="connsiteY320" fmla="*/ 414223 h 2683177"/>
              <a:gd name="connsiteX321" fmla="*/ 2751264 w 7033848"/>
              <a:gd name="connsiteY321" fmla="*/ 395917 h 2683177"/>
              <a:gd name="connsiteX322" fmla="*/ 2768733 w 7033848"/>
              <a:gd name="connsiteY322" fmla="*/ 368403 h 2683177"/>
              <a:gd name="connsiteX323" fmla="*/ 2774928 w 7033848"/>
              <a:gd name="connsiteY323" fmla="*/ 333800 h 2683177"/>
              <a:gd name="connsiteX324" fmla="*/ 2767729 w 7033848"/>
              <a:gd name="connsiteY324" fmla="*/ 297412 h 2683177"/>
              <a:gd name="connsiteX325" fmla="*/ 2748139 w 7033848"/>
              <a:gd name="connsiteY325" fmla="*/ 270958 h 2683177"/>
              <a:gd name="connsiteX326" fmla="*/ 2722578 w 7033848"/>
              <a:gd name="connsiteY326" fmla="*/ 298082 h 2683177"/>
              <a:gd name="connsiteX327" fmla="*/ 2734410 w 7033848"/>
              <a:gd name="connsiteY327" fmla="*/ 312034 h 2683177"/>
              <a:gd name="connsiteX328" fmla="*/ 2738986 w 7033848"/>
              <a:gd name="connsiteY328" fmla="*/ 332461 h 2683177"/>
              <a:gd name="connsiteX329" fmla="*/ 2735358 w 7033848"/>
              <a:gd name="connsiteY329" fmla="*/ 350934 h 2683177"/>
              <a:gd name="connsiteX330" fmla="*/ 2725201 w 7033848"/>
              <a:gd name="connsiteY330" fmla="*/ 365445 h 2683177"/>
              <a:gd name="connsiteX331" fmla="*/ 2709518 w 7033848"/>
              <a:gd name="connsiteY331" fmla="*/ 374933 h 2683177"/>
              <a:gd name="connsiteX332" fmla="*/ 2689426 w 7033848"/>
              <a:gd name="connsiteY332" fmla="*/ 378337 h 2683177"/>
              <a:gd name="connsiteX333" fmla="*/ 2669669 w 7033848"/>
              <a:gd name="connsiteY333" fmla="*/ 374933 h 2683177"/>
              <a:gd name="connsiteX334" fmla="*/ 2653987 w 7033848"/>
              <a:gd name="connsiteY334" fmla="*/ 365333 h 2683177"/>
              <a:gd name="connsiteX335" fmla="*/ 2643606 w 7033848"/>
              <a:gd name="connsiteY335" fmla="*/ 350599 h 2683177"/>
              <a:gd name="connsiteX336" fmla="*/ 2639867 w 7033848"/>
              <a:gd name="connsiteY336" fmla="*/ 331680 h 2683177"/>
              <a:gd name="connsiteX337" fmla="*/ 2643494 w 7033848"/>
              <a:gd name="connsiteY337" fmla="*/ 313429 h 2683177"/>
              <a:gd name="connsiteX338" fmla="*/ 2654712 w 7033848"/>
              <a:gd name="connsiteY338" fmla="*/ 298975 h 2683177"/>
              <a:gd name="connsiteX339" fmla="*/ 2628146 w 7033848"/>
              <a:gd name="connsiteY339" fmla="*/ 272520 h 2683177"/>
              <a:gd name="connsiteX340" fmla="*/ 2610454 w 7033848"/>
              <a:gd name="connsiteY340" fmla="*/ 299365 h 2683177"/>
              <a:gd name="connsiteX341" fmla="*/ 2604371 w 7033848"/>
              <a:gd name="connsiteY341" fmla="*/ 333131 h 2683177"/>
              <a:gd name="connsiteX342" fmla="*/ 2604371 w 7033848"/>
              <a:gd name="connsiteY342" fmla="*/ 1247530 h 2683177"/>
              <a:gd name="connsiteX343" fmla="*/ 2610343 w 7033848"/>
              <a:gd name="connsiteY343" fmla="*/ 1282021 h 2683177"/>
              <a:gd name="connsiteX344" fmla="*/ 2627365 w 7033848"/>
              <a:gd name="connsiteY344" fmla="*/ 1309871 h 2683177"/>
              <a:gd name="connsiteX345" fmla="*/ 2654210 w 7033848"/>
              <a:gd name="connsiteY345" fmla="*/ 1328512 h 2683177"/>
              <a:gd name="connsiteX346" fmla="*/ 2689426 w 7033848"/>
              <a:gd name="connsiteY346" fmla="*/ 1335265 h 2683177"/>
              <a:gd name="connsiteX347" fmla="*/ 2724196 w 7033848"/>
              <a:gd name="connsiteY347" fmla="*/ 1328623 h 2683177"/>
              <a:gd name="connsiteX348" fmla="*/ 2751264 w 7033848"/>
              <a:gd name="connsiteY348" fmla="*/ 1310317 h 2683177"/>
              <a:gd name="connsiteX349" fmla="*/ 2768733 w 7033848"/>
              <a:gd name="connsiteY349" fmla="*/ 1282803 h 2683177"/>
              <a:gd name="connsiteX350" fmla="*/ 2774928 w 7033848"/>
              <a:gd name="connsiteY350" fmla="*/ 1248200 h 2683177"/>
              <a:gd name="connsiteX351" fmla="*/ 2767729 w 7033848"/>
              <a:gd name="connsiteY351" fmla="*/ 1211812 h 2683177"/>
              <a:gd name="connsiteX352" fmla="*/ 2748139 w 7033848"/>
              <a:gd name="connsiteY352" fmla="*/ 1185358 h 2683177"/>
              <a:gd name="connsiteX353" fmla="*/ 2722578 w 7033848"/>
              <a:gd name="connsiteY353" fmla="*/ 1212481 h 2683177"/>
              <a:gd name="connsiteX354" fmla="*/ 2734410 w 7033848"/>
              <a:gd name="connsiteY354" fmla="*/ 1226434 h 2683177"/>
              <a:gd name="connsiteX355" fmla="*/ 2738986 w 7033848"/>
              <a:gd name="connsiteY355" fmla="*/ 1246861 h 2683177"/>
              <a:gd name="connsiteX356" fmla="*/ 2735358 w 7033848"/>
              <a:gd name="connsiteY356" fmla="*/ 1265334 h 2683177"/>
              <a:gd name="connsiteX357" fmla="*/ 2725201 w 7033848"/>
              <a:gd name="connsiteY357" fmla="*/ 1279845 h 2683177"/>
              <a:gd name="connsiteX358" fmla="*/ 2709518 w 7033848"/>
              <a:gd name="connsiteY358" fmla="*/ 1289333 h 2683177"/>
              <a:gd name="connsiteX359" fmla="*/ 2689426 w 7033848"/>
              <a:gd name="connsiteY359" fmla="*/ 1292737 h 2683177"/>
              <a:gd name="connsiteX360" fmla="*/ 2669669 w 7033848"/>
              <a:gd name="connsiteY360" fmla="*/ 1289333 h 2683177"/>
              <a:gd name="connsiteX361" fmla="*/ 2653987 w 7033848"/>
              <a:gd name="connsiteY361" fmla="*/ 1279733 h 2683177"/>
              <a:gd name="connsiteX362" fmla="*/ 2643606 w 7033848"/>
              <a:gd name="connsiteY362" fmla="*/ 1264999 h 2683177"/>
              <a:gd name="connsiteX363" fmla="*/ 2639867 w 7033848"/>
              <a:gd name="connsiteY363" fmla="*/ 1246079 h 2683177"/>
              <a:gd name="connsiteX364" fmla="*/ 2643494 w 7033848"/>
              <a:gd name="connsiteY364" fmla="*/ 1227829 h 2683177"/>
              <a:gd name="connsiteX365" fmla="*/ 2654712 w 7033848"/>
              <a:gd name="connsiteY365" fmla="*/ 1213374 h 2683177"/>
              <a:gd name="connsiteX366" fmla="*/ 2628146 w 7033848"/>
              <a:gd name="connsiteY366" fmla="*/ 1186920 h 2683177"/>
              <a:gd name="connsiteX367" fmla="*/ 2610454 w 7033848"/>
              <a:gd name="connsiteY367" fmla="*/ 1213765 h 2683177"/>
              <a:gd name="connsiteX368" fmla="*/ 2604371 w 7033848"/>
              <a:gd name="connsiteY368" fmla="*/ 1247530 h 2683177"/>
              <a:gd name="connsiteX369" fmla="*/ 2604371 w 7033848"/>
              <a:gd name="connsiteY369" fmla="*/ 1409455 h 2683177"/>
              <a:gd name="connsiteX370" fmla="*/ 2610343 w 7033848"/>
              <a:gd name="connsiteY370" fmla="*/ 1443946 h 2683177"/>
              <a:gd name="connsiteX371" fmla="*/ 2627365 w 7033848"/>
              <a:gd name="connsiteY371" fmla="*/ 1471796 h 2683177"/>
              <a:gd name="connsiteX372" fmla="*/ 2654210 w 7033848"/>
              <a:gd name="connsiteY372" fmla="*/ 1490437 h 2683177"/>
              <a:gd name="connsiteX373" fmla="*/ 2689426 w 7033848"/>
              <a:gd name="connsiteY373" fmla="*/ 1497190 h 2683177"/>
              <a:gd name="connsiteX374" fmla="*/ 2724196 w 7033848"/>
              <a:gd name="connsiteY374" fmla="*/ 1490548 h 2683177"/>
              <a:gd name="connsiteX375" fmla="*/ 2751264 w 7033848"/>
              <a:gd name="connsiteY375" fmla="*/ 1472242 h 2683177"/>
              <a:gd name="connsiteX376" fmla="*/ 2768733 w 7033848"/>
              <a:gd name="connsiteY376" fmla="*/ 1444728 h 2683177"/>
              <a:gd name="connsiteX377" fmla="*/ 2774928 w 7033848"/>
              <a:gd name="connsiteY377" fmla="*/ 1410125 h 2683177"/>
              <a:gd name="connsiteX378" fmla="*/ 2767729 w 7033848"/>
              <a:gd name="connsiteY378" fmla="*/ 1373737 h 2683177"/>
              <a:gd name="connsiteX379" fmla="*/ 2748139 w 7033848"/>
              <a:gd name="connsiteY379" fmla="*/ 1347282 h 2683177"/>
              <a:gd name="connsiteX380" fmla="*/ 2722578 w 7033848"/>
              <a:gd name="connsiteY380" fmla="*/ 1374406 h 2683177"/>
              <a:gd name="connsiteX381" fmla="*/ 2734410 w 7033848"/>
              <a:gd name="connsiteY381" fmla="*/ 1388359 h 2683177"/>
              <a:gd name="connsiteX382" fmla="*/ 2738986 w 7033848"/>
              <a:gd name="connsiteY382" fmla="*/ 1408786 h 2683177"/>
              <a:gd name="connsiteX383" fmla="*/ 2735358 w 7033848"/>
              <a:gd name="connsiteY383" fmla="*/ 1427259 h 2683177"/>
              <a:gd name="connsiteX384" fmla="*/ 2725201 w 7033848"/>
              <a:gd name="connsiteY384" fmla="*/ 1441770 h 2683177"/>
              <a:gd name="connsiteX385" fmla="*/ 2709518 w 7033848"/>
              <a:gd name="connsiteY385" fmla="*/ 1451258 h 2683177"/>
              <a:gd name="connsiteX386" fmla="*/ 2689426 w 7033848"/>
              <a:gd name="connsiteY386" fmla="*/ 1454662 h 2683177"/>
              <a:gd name="connsiteX387" fmla="*/ 2669669 w 7033848"/>
              <a:gd name="connsiteY387" fmla="*/ 1451258 h 2683177"/>
              <a:gd name="connsiteX388" fmla="*/ 2653987 w 7033848"/>
              <a:gd name="connsiteY388" fmla="*/ 1441658 h 2683177"/>
              <a:gd name="connsiteX389" fmla="*/ 2643606 w 7033848"/>
              <a:gd name="connsiteY389" fmla="*/ 1426924 h 2683177"/>
              <a:gd name="connsiteX390" fmla="*/ 2639867 w 7033848"/>
              <a:gd name="connsiteY390" fmla="*/ 1408004 h 2683177"/>
              <a:gd name="connsiteX391" fmla="*/ 2643494 w 7033848"/>
              <a:gd name="connsiteY391" fmla="*/ 1389754 h 2683177"/>
              <a:gd name="connsiteX392" fmla="*/ 2654712 w 7033848"/>
              <a:gd name="connsiteY392" fmla="*/ 1375299 h 2683177"/>
              <a:gd name="connsiteX393" fmla="*/ 2628146 w 7033848"/>
              <a:gd name="connsiteY393" fmla="*/ 1348845 h 2683177"/>
              <a:gd name="connsiteX394" fmla="*/ 2610454 w 7033848"/>
              <a:gd name="connsiteY394" fmla="*/ 1375690 h 2683177"/>
              <a:gd name="connsiteX395" fmla="*/ 2604371 w 7033848"/>
              <a:gd name="connsiteY395" fmla="*/ 1409455 h 2683177"/>
              <a:gd name="connsiteX396" fmla="*/ 1652954 w 7033848"/>
              <a:gd name="connsiteY396" fmla="*/ 894393 h 2683177"/>
              <a:gd name="connsiteX397" fmla="*/ 2100150 w 7033848"/>
              <a:gd name="connsiteY397" fmla="*/ 0 h 2683177"/>
              <a:gd name="connsiteX398" fmla="*/ 3280743 w 7033848"/>
              <a:gd name="connsiteY398" fmla="*/ 0 h 2683177"/>
              <a:gd name="connsiteX399" fmla="*/ 3727939 w 7033848"/>
              <a:gd name="connsiteY399" fmla="*/ 894393 h 2683177"/>
              <a:gd name="connsiteX400" fmla="*/ 3280743 w 7033848"/>
              <a:gd name="connsiteY400" fmla="*/ 1788785 h 2683177"/>
              <a:gd name="connsiteX401" fmla="*/ 2100150 w 7033848"/>
              <a:gd name="connsiteY401" fmla="*/ 1788785 h 2683177"/>
              <a:gd name="connsiteX402" fmla="*/ 1003186 w 7033848"/>
              <a:gd name="connsiteY402" fmla="*/ 2202690 h 2683177"/>
              <a:gd name="connsiteX403" fmla="*/ 1065722 w 7033848"/>
              <a:gd name="connsiteY403" fmla="*/ 2179961 h 2683177"/>
              <a:gd name="connsiteX404" fmla="*/ 1065722 w 7033848"/>
              <a:gd name="connsiteY404" fmla="*/ 2225795 h 2683177"/>
              <a:gd name="connsiteX405" fmla="*/ 954589 w 7033848"/>
              <a:gd name="connsiteY405" fmla="*/ 1724705 h 2683177"/>
              <a:gd name="connsiteX406" fmla="*/ 1136671 w 7033848"/>
              <a:gd name="connsiteY406" fmla="*/ 1724705 h 2683177"/>
              <a:gd name="connsiteX407" fmla="*/ 1136671 w 7033848"/>
              <a:gd name="connsiteY407" fmla="*/ 1597750 h 2683177"/>
              <a:gd name="connsiteX408" fmla="*/ 1099124 w 7033848"/>
              <a:gd name="connsiteY408" fmla="*/ 1597750 h 2683177"/>
              <a:gd name="connsiteX409" fmla="*/ 1099124 w 7033848"/>
              <a:gd name="connsiteY409" fmla="*/ 1682387 h 2683177"/>
              <a:gd name="connsiteX410" fmla="*/ 1061327 w 7033848"/>
              <a:gd name="connsiteY410" fmla="*/ 1682387 h 2683177"/>
              <a:gd name="connsiteX411" fmla="*/ 1061327 w 7033848"/>
              <a:gd name="connsiteY411" fmla="*/ 1606666 h 2683177"/>
              <a:gd name="connsiteX412" fmla="*/ 1026041 w 7033848"/>
              <a:gd name="connsiteY412" fmla="*/ 1606666 h 2683177"/>
              <a:gd name="connsiteX413" fmla="*/ 1026041 w 7033848"/>
              <a:gd name="connsiteY413" fmla="*/ 1682387 h 2683177"/>
              <a:gd name="connsiteX414" fmla="*/ 991885 w 7033848"/>
              <a:gd name="connsiteY414" fmla="*/ 1682387 h 2683177"/>
              <a:gd name="connsiteX415" fmla="*/ 991885 w 7033848"/>
              <a:gd name="connsiteY415" fmla="*/ 1602396 h 2683177"/>
              <a:gd name="connsiteX416" fmla="*/ 954589 w 7033848"/>
              <a:gd name="connsiteY416" fmla="*/ 1602396 h 2683177"/>
              <a:gd name="connsiteX417" fmla="*/ 954589 w 7033848"/>
              <a:gd name="connsiteY417" fmla="*/ 2223158 h 2683177"/>
              <a:gd name="connsiteX418" fmla="*/ 1136671 w 7033848"/>
              <a:gd name="connsiteY418" fmla="*/ 2299633 h 2683177"/>
              <a:gd name="connsiteX419" fmla="*/ 1136671 w 7033848"/>
              <a:gd name="connsiteY419" fmla="*/ 2251789 h 2683177"/>
              <a:gd name="connsiteX420" fmla="*/ 1100883 w 7033848"/>
              <a:gd name="connsiteY420" fmla="*/ 2238353 h 2683177"/>
              <a:gd name="connsiteX421" fmla="*/ 1100883 w 7033848"/>
              <a:gd name="connsiteY421" fmla="*/ 2167906 h 2683177"/>
              <a:gd name="connsiteX422" fmla="*/ 1136671 w 7033848"/>
              <a:gd name="connsiteY422" fmla="*/ 2153716 h 2683177"/>
              <a:gd name="connsiteX423" fmla="*/ 1136671 w 7033848"/>
              <a:gd name="connsiteY423" fmla="*/ 2104868 h 2683177"/>
              <a:gd name="connsiteX424" fmla="*/ 954589 w 7033848"/>
              <a:gd name="connsiteY424" fmla="*/ 2180463 h 2683177"/>
              <a:gd name="connsiteX425" fmla="*/ 949943 w 7033848"/>
              <a:gd name="connsiteY425" fmla="*/ 1355360 h 2683177"/>
              <a:gd name="connsiteX426" fmla="*/ 953145 w 7033848"/>
              <a:gd name="connsiteY426" fmla="*/ 1380914 h 2683177"/>
              <a:gd name="connsiteX427" fmla="*/ 963317 w 7033848"/>
              <a:gd name="connsiteY427" fmla="*/ 1403518 h 2683177"/>
              <a:gd name="connsiteX428" fmla="*/ 981085 w 7033848"/>
              <a:gd name="connsiteY428" fmla="*/ 1419717 h 2683177"/>
              <a:gd name="connsiteX429" fmla="*/ 1007079 w 7033848"/>
              <a:gd name="connsiteY429" fmla="*/ 1425932 h 2683177"/>
              <a:gd name="connsiteX430" fmla="*/ 1027987 w 7033848"/>
              <a:gd name="connsiteY430" fmla="*/ 1421914 h 2683177"/>
              <a:gd name="connsiteX431" fmla="*/ 1042679 w 7033848"/>
              <a:gd name="connsiteY431" fmla="*/ 1411366 h 2683177"/>
              <a:gd name="connsiteX432" fmla="*/ 1052599 w 7033848"/>
              <a:gd name="connsiteY432" fmla="*/ 1396485 h 2683177"/>
              <a:gd name="connsiteX433" fmla="*/ 1059318 w 7033848"/>
              <a:gd name="connsiteY433" fmla="*/ 1379345 h 2683177"/>
              <a:gd name="connsiteX434" fmla="*/ 1064529 w 7033848"/>
              <a:gd name="connsiteY434" fmla="*/ 1363271 h 2683177"/>
              <a:gd name="connsiteX435" fmla="*/ 1069929 w 7033848"/>
              <a:gd name="connsiteY435" fmla="*/ 1351467 h 2683177"/>
              <a:gd name="connsiteX436" fmla="*/ 1076458 w 7033848"/>
              <a:gd name="connsiteY436" fmla="*/ 1344121 h 2683177"/>
              <a:gd name="connsiteX437" fmla="*/ 1085186 w 7033848"/>
              <a:gd name="connsiteY437" fmla="*/ 1341547 h 2683177"/>
              <a:gd name="connsiteX438" fmla="*/ 1094478 w 7033848"/>
              <a:gd name="connsiteY438" fmla="*/ 1343619 h 2683177"/>
              <a:gd name="connsiteX439" fmla="*/ 1100694 w 7033848"/>
              <a:gd name="connsiteY439" fmla="*/ 1349144 h 2683177"/>
              <a:gd name="connsiteX440" fmla="*/ 1104022 w 7033848"/>
              <a:gd name="connsiteY440" fmla="*/ 1357244 h 2683177"/>
              <a:gd name="connsiteX441" fmla="*/ 1105026 w 7033848"/>
              <a:gd name="connsiteY441" fmla="*/ 1366787 h 2683177"/>
              <a:gd name="connsiteX442" fmla="*/ 1099501 w 7033848"/>
              <a:gd name="connsiteY442" fmla="*/ 1388511 h 2683177"/>
              <a:gd name="connsiteX443" fmla="*/ 1085688 w 7033848"/>
              <a:gd name="connsiteY443" fmla="*/ 1406092 h 2683177"/>
              <a:gd name="connsiteX444" fmla="*/ 1115072 w 7033848"/>
              <a:gd name="connsiteY444" fmla="*/ 1434848 h 2683177"/>
              <a:gd name="connsiteX445" fmla="*/ 1134473 w 7033848"/>
              <a:gd name="connsiteY445" fmla="*/ 1404522 h 2683177"/>
              <a:gd name="connsiteX446" fmla="*/ 1141317 w 7033848"/>
              <a:gd name="connsiteY446" fmla="*/ 1366787 h 2683177"/>
              <a:gd name="connsiteX447" fmla="*/ 1137738 w 7033848"/>
              <a:gd name="connsiteY447" fmla="*/ 1340731 h 2683177"/>
              <a:gd name="connsiteX448" fmla="*/ 1126688 w 7033848"/>
              <a:gd name="connsiteY448" fmla="*/ 1318379 h 2683177"/>
              <a:gd name="connsiteX449" fmla="*/ 1107726 w 7033848"/>
              <a:gd name="connsiteY449" fmla="*/ 1302870 h 2683177"/>
              <a:gd name="connsiteX450" fmla="*/ 1080665 w 7033848"/>
              <a:gd name="connsiteY450" fmla="*/ 1297094 h 2683177"/>
              <a:gd name="connsiteX451" fmla="*/ 1057874 w 7033848"/>
              <a:gd name="connsiteY451" fmla="*/ 1302493 h 2683177"/>
              <a:gd name="connsiteX452" fmla="*/ 1042554 w 7033848"/>
              <a:gd name="connsiteY452" fmla="*/ 1316118 h 2683177"/>
              <a:gd name="connsiteX453" fmla="*/ 1032633 w 7033848"/>
              <a:gd name="connsiteY453" fmla="*/ 1334326 h 2683177"/>
              <a:gd name="connsiteX454" fmla="*/ 1025789 w 7033848"/>
              <a:gd name="connsiteY454" fmla="*/ 1353602 h 2683177"/>
              <a:gd name="connsiteX455" fmla="*/ 1021834 w 7033848"/>
              <a:gd name="connsiteY455" fmla="*/ 1365155 h 2683177"/>
              <a:gd name="connsiteX456" fmla="*/ 1017564 w 7033848"/>
              <a:gd name="connsiteY456" fmla="*/ 1374070 h 2683177"/>
              <a:gd name="connsiteX457" fmla="*/ 1012165 w 7033848"/>
              <a:gd name="connsiteY457" fmla="*/ 1379721 h 2683177"/>
              <a:gd name="connsiteX458" fmla="*/ 1004442 w 7033848"/>
              <a:gd name="connsiteY458" fmla="*/ 1381605 h 2683177"/>
              <a:gd name="connsiteX459" fmla="*/ 995589 w 7033848"/>
              <a:gd name="connsiteY459" fmla="*/ 1379156 h 2683177"/>
              <a:gd name="connsiteX460" fmla="*/ 989938 w 7033848"/>
              <a:gd name="connsiteY460" fmla="*/ 1373129 h 2683177"/>
              <a:gd name="connsiteX461" fmla="*/ 986987 w 7033848"/>
              <a:gd name="connsiteY461" fmla="*/ 1365029 h 2683177"/>
              <a:gd name="connsiteX462" fmla="*/ 986234 w 7033848"/>
              <a:gd name="connsiteY462" fmla="*/ 1356239 h 2683177"/>
              <a:gd name="connsiteX463" fmla="*/ 990503 w 7033848"/>
              <a:gd name="connsiteY463" fmla="*/ 1338596 h 2683177"/>
              <a:gd name="connsiteX464" fmla="*/ 1001930 w 7033848"/>
              <a:gd name="connsiteY464" fmla="*/ 1323841 h 2683177"/>
              <a:gd name="connsiteX465" fmla="*/ 972295 w 7033848"/>
              <a:gd name="connsiteY465" fmla="*/ 1295712 h 2683177"/>
              <a:gd name="connsiteX466" fmla="*/ 955594 w 7033848"/>
              <a:gd name="connsiteY466" fmla="*/ 1323967 h 2683177"/>
              <a:gd name="connsiteX467" fmla="*/ 949943 w 7033848"/>
              <a:gd name="connsiteY467" fmla="*/ 1355360 h 2683177"/>
              <a:gd name="connsiteX468" fmla="*/ 949943 w 7033848"/>
              <a:gd name="connsiteY468" fmla="*/ 1507760 h 2683177"/>
              <a:gd name="connsiteX469" fmla="*/ 953145 w 7033848"/>
              <a:gd name="connsiteY469" fmla="*/ 1533314 h 2683177"/>
              <a:gd name="connsiteX470" fmla="*/ 963317 w 7033848"/>
              <a:gd name="connsiteY470" fmla="*/ 1555918 h 2683177"/>
              <a:gd name="connsiteX471" fmla="*/ 981085 w 7033848"/>
              <a:gd name="connsiteY471" fmla="*/ 1572117 h 2683177"/>
              <a:gd name="connsiteX472" fmla="*/ 1007079 w 7033848"/>
              <a:gd name="connsiteY472" fmla="*/ 1578333 h 2683177"/>
              <a:gd name="connsiteX473" fmla="*/ 1027987 w 7033848"/>
              <a:gd name="connsiteY473" fmla="*/ 1574314 h 2683177"/>
              <a:gd name="connsiteX474" fmla="*/ 1042679 w 7033848"/>
              <a:gd name="connsiteY474" fmla="*/ 1563766 h 2683177"/>
              <a:gd name="connsiteX475" fmla="*/ 1052599 w 7033848"/>
              <a:gd name="connsiteY475" fmla="*/ 1548885 h 2683177"/>
              <a:gd name="connsiteX476" fmla="*/ 1059318 w 7033848"/>
              <a:gd name="connsiteY476" fmla="*/ 1531745 h 2683177"/>
              <a:gd name="connsiteX477" fmla="*/ 1064529 w 7033848"/>
              <a:gd name="connsiteY477" fmla="*/ 1515671 h 2683177"/>
              <a:gd name="connsiteX478" fmla="*/ 1069929 w 7033848"/>
              <a:gd name="connsiteY478" fmla="*/ 1503867 h 2683177"/>
              <a:gd name="connsiteX479" fmla="*/ 1076458 w 7033848"/>
              <a:gd name="connsiteY479" fmla="*/ 1496521 h 2683177"/>
              <a:gd name="connsiteX480" fmla="*/ 1085186 w 7033848"/>
              <a:gd name="connsiteY480" fmla="*/ 1493947 h 2683177"/>
              <a:gd name="connsiteX481" fmla="*/ 1094478 w 7033848"/>
              <a:gd name="connsiteY481" fmla="*/ 1496019 h 2683177"/>
              <a:gd name="connsiteX482" fmla="*/ 1100694 w 7033848"/>
              <a:gd name="connsiteY482" fmla="*/ 1501544 h 2683177"/>
              <a:gd name="connsiteX483" fmla="*/ 1104022 w 7033848"/>
              <a:gd name="connsiteY483" fmla="*/ 1509644 h 2683177"/>
              <a:gd name="connsiteX484" fmla="*/ 1105026 w 7033848"/>
              <a:gd name="connsiteY484" fmla="*/ 1519187 h 2683177"/>
              <a:gd name="connsiteX485" fmla="*/ 1099501 w 7033848"/>
              <a:gd name="connsiteY485" fmla="*/ 1540912 h 2683177"/>
              <a:gd name="connsiteX486" fmla="*/ 1085688 w 7033848"/>
              <a:gd name="connsiteY486" fmla="*/ 1558492 h 2683177"/>
              <a:gd name="connsiteX487" fmla="*/ 1115072 w 7033848"/>
              <a:gd name="connsiteY487" fmla="*/ 1587248 h 2683177"/>
              <a:gd name="connsiteX488" fmla="*/ 1134473 w 7033848"/>
              <a:gd name="connsiteY488" fmla="*/ 1556922 h 2683177"/>
              <a:gd name="connsiteX489" fmla="*/ 1141317 w 7033848"/>
              <a:gd name="connsiteY489" fmla="*/ 1519187 h 2683177"/>
              <a:gd name="connsiteX490" fmla="*/ 1137738 w 7033848"/>
              <a:gd name="connsiteY490" fmla="*/ 1493131 h 2683177"/>
              <a:gd name="connsiteX491" fmla="*/ 1126688 w 7033848"/>
              <a:gd name="connsiteY491" fmla="*/ 1470779 h 2683177"/>
              <a:gd name="connsiteX492" fmla="*/ 1107726 w 7033848"/>
              <a:gd name="connsiteY492" fmla="*/ 1455270 h 2683177"/>
              <a:gd name="connsiteX493" fmla="*/ 1080665 w 7033848"/>
              <a:gd name="connsiteY493" fmla="*/ 1449494 h 2683177"/>
              <a:gd name="connsiteX494" fmla="*/ 1057874 w 7033848"/>
              <a:gd name="connsiteY494" fmla="*/ 1454894 h 2683177"/>
              <a:gd name="connsiteX495" fmla="*/ 1042554 w 7033848"/>
              <a:gd name="connsiteY495" fmla="*/ 1468518 h 2683177"/>
              <a:gd name="connsiteX496" fmla="*/ 1032633 w 7033848"/>
              <a:gd name="connsiteY496" fmla="*/ 1486726 h 2683177"/>
              <a:gd name="connsiteX497" fmla="*/ 1025789 w 7033848"/>
              <a:gd name="connsiteY497" fmla="*/ 1506002 h 2683177"/>
              <a:gd name="connsiteX498" fmla="*/ 1021834 w 7033848"/>
              <a:gd name="connsiteY498" fmla="*/ 1517555 h 2683177"/>
              <a:gd name="connsiteX499" fmla="*/ 1017564 w 7033848"/>
              <a:gd name="connsiteY499" fmla="*/ 1526471 h 2683177"/>
              <a:gd name="connsiteX500" fmla="*/ 1012165 w 7033848"/>
              <a:gd name="connsiteY500" fmla="*/ 1532121 h 2683177"/>
              <a:gd name="connsiteX501" fmla="*/ 1004442 w 7033848"/>
              <a:gd name="connsiteY501" fmla="*/ 1534005 h 2683177"/>
              <a:gd name="connsiteX502" fmla="*/ 995589 w 7033848"/>
              <a:gd name="connsiteY502" fmla="*/ 1531556 h 2683177"/>
              <a:gd name="connsiteX503" fmla="*/ 989938 w 7033848"/>
              <a:gd name="connsiteY503" fmla="*/ 1525529 h 2683177"/>
              <a:gd name="connsiteX504" fmla="*/ 986987 w 7033848"/>
              <a:gd name="connsiteY504" fmla="*/ 1517429 h 2683177"/>
              <a:gd name="connsiteX505" fmla="*/ 986234 w 7033848"/>
              <a:gd name="connsiteY505" fmla="*/ 1508639 h 2683177"/>
              <a:gd name="connsiteX506" fmla="*/ 990503 w 7033848"/>
              <a:gd name="connsiteY506" fmla="*/ 1490996 h 2683177"/>
              <a:gd name="connsiteX507" fmla="*/ 1001930 w 7033848"/>
              <a:gd name="connsiteY507" fmla="*/ 1476241 h 2683177"/>
              <a:gd name="connsiteX508" fmla="*/ 972295 w 7033848"/>
              <a:gd name="connsiteY508" fmla="*/ 1448113 h 2683177"/>
              <a:gd name="connsiteX509" fmla="*/ 955594 w 7033848"/>
              <a:gd name="connsiteY509" fmla="*/ 1476367 h 2683177"/>
              <a:gd name="connsiteX510" fmla="*/ 949943 w 7033848"/>
              <a:gd name="connsiteY510" fmla="*/ 1507760 h 2683177"/>
              <a:gd name="connsiteX511" fmla="*/ 949692 w 7033848"/>
              <a:gd name="connsiteY511" fmla="*/ 1815518 h 2683177"/>
              <a:gd name="connsiteX512" fmla="*/ 956410 w 7033848"/>
              <a:gd name="connsiteY512" fmla="*/ 1854320 h 2683177"/>
              <a:gd name="connsiteX513" fmla="*/ 975560 w 7033848"/>
              <a:gd name="connsiteY513" fmla="*/ 1885651 h 2683177"/>
              <a:gd name="connsiteX514" fmla="*/ 1005760 w 7033848"/>
              <a:gd name="connsiteY514" fmla="*/ 1906622 h 2683177"/>
              <a:gd name="connsiteX515" fmla="*/ 1045379 w 7033848"/>
              <a:gd name="connsiteY515" fmla="*/ 1914219 h 2683177"/>
              <a:gd name="connsiteX516" fmla="*/ 1084495 w 7033848"/>
              <a:gd name="connsiteY516" fmla="*/ 1906747 h 2683177"/>
              <a:gd name="connsiteX517" fmla="*/ 1114947 w 7033848"/>
              <a:gd name="connsiteY517" fmla="*/ 1886153 h 2683177"/>
              <a:gd name="connsiteX518" fmla="*/ 1134599 w 7033848"/>
              <a:gd name="connsiteY518" fmla="*/ 1855199 h 2683177"/>
              <a:gd name="connsiteX519" fmla="*/ 1141568 w 7033848"/>
              <a:gd name="connsiteY519" fmla="*/ 1816271 h 2683177"/>
              <a:gd name="connsiteX520" fmla="*/ 1133469 w 7033848"/>
              <a:gd name="connsiteY520" fmla="*/ 1775334 h 2683177"/>
              <a:gd name="connsiteX521" fmla="*/ 1111431 w 7033848"/>
              <a:gd name="connsiteY521" fmla="*/ 1745573 h 2683177"/>
              <a:gd name="connsiteX522" fmla="*/ 1082674 w 7033848"/>
              <a:gd name="connsiteY522" fmla="*/ 1776088 h 2683177"/>
              <a:gd name="connsiteX523" fmla="*/ 1095985 w 7033848"/>
              <a:gd name="connsiteY523" fmla="*/ 1791785 h 2683177"/>
              <a:gd name="connsiteX524" fmla="*/ 1101134 w 7033848"/>
              <a:gd name="connsiteY524" fmla="*/ 1814764 h 2683177"/>
              <a:gd name="connsiteX525" fmla="*/ 1097053 w 7033848"/>
              <a:gd name="connsiteY525" fmla="*/ 1835547 h 2683177"/>
              <a:gd name="connsiteX526" fmla="*/ 1085625 w 7033848"/>
              <a:gd name="connsiteY526" fmla="*/ 1851872 h 2683177"/>
              <a:gd name="connsiteX527" fmla="*/ 1067982 w 7033848"/>
              <a:gd name="connsiteY527" fmla="*/ 1862545 h 2683177"/>
              <a:gd name="connsiteX528" fmla="*/ 1045379 w 7033848"/>
              <a:gd name="connsiteY528" fmla="*/ 1866375 h 2683177"/>
              <a:gd name="connsiteX529" fmla="*/ 1023152 w 7033848"/>
              <a:gd name="connsiteY529" fmla="*/ 1862545 h 2683177"/>
              <a:gd name="connsiteX530" fmla="*/ 1005509 w 7033848"/>
              <a:gd name="connsiteY530" fmla="*/ 1851746 h 2683177"/>
              <a:gd name="connsiteX531" fmla="*/ 993831 w 7033848"/>
              <a:gd name="connsiteY531" fmla="*/ 1835170 h 2683177"/>
              <a:gd name="connsiteX532" fmla="*/ 989624 w 7033848"/>
              <a:gd name="connsiteY532" fmla="*/ 1813885 h 2683177"/>
              <a:gd name="connsiteX533" fmla="*/ 993705 w 7033848"/>
              <a:gd name="connsiteY533" fmla="*/ 1793354 h 2683177"/>
              <a:gd name="connsiteX534" fmla="*/ 1006325 w 7033848"/>
              <a:gd name="connsiteY534" fmla="*/ 1777092 h 2683177"/>
              <a:gd name="connsiteX535" fmla="*/ 976439 w 7033848"/>
              <a:gd name="connsiteY535" fmla="*/ 1747331 h 2683177"/>
              <a:gd name="connsiteX536" fmla="*/ 956535 w 7033848"/>
              <a:gd name="connsiteY536" fmla="*/ 1777532 h 2683177"/>
              <a:gd name="connsiteX537" fmla="*/ 949692 w 7033848"/>
              <a:gd name="connsiteY537" fmla="*/ 1815518 h 2683177"/>
              <a:gd name="connsiteX538" fmla="*/ 949692 w 7033848"/>
              <a:gd name="connsiteY538" fmla="*/ 1996493 h 2683177"/>
              <a:gd name="connsiteX539" fmla="*/ 956410 w 7033848"/>
              <a:gd name="connsiteY539" fmla="*/ 2035295 h 2683177"/>
              <a:gd name="connsiteX540" fmla="*/ 975560 w 7033848"/>
              <a:gd name="connsiteY540" fmla="*/ 2066626 h 2683177"/>
              <a:gd name="connsiteX541" fmla="*/ 1005760 w 7033848"/>
              <a:gd name="connsiteY541" fmla="*/ 2087597 h 2683177"/>
              <a:gd name="connsiteX542" fmla="*/ 1045379 w 7033848"/>
              <a:gd name="connsiteY542" fmla="*/ 2095194 h 2683177"/>
              <a:gd name="connsiteX543" fmla="*/ 1084495 w 7033848"/>
              <a:gd name="connsiteY543" fmla="*/ 2087722 h 2683177"/>
              <a:gd name="connsiteX544" fmla="*/ 1114947 w 7033848"/>
              <a:gd name="connsiteY544" fmla="*/ 2067128 h 2683177"/>
              <a:gd name="connsiteX545" fmla="*/ 1134599 w 7033848"/>
              <a:gd name="connsiteY545" fmla="*/ 2036174 h 2683177"/>
              <a:gd name="connsiteX546" fmla="*/ 1141568 w 7033848"/>
              <a:gd name="connsiteY546" fmla="*/ 1997246 h 2683177"/>
              <a:gd name="connsiteX547" fmla="*/ 1133469 w 7033848"/>
              <a:gd name="connsiteY547" fmla="*/ 1956309 h 2683177"/>
              <a:gd name="connsiteX548" fmla="*/ 1111431 w 7033848"/>
              <a:gd name="connsiteY548" fmla="*/ 1926548 h 2683177"/>
              <a:gd name="connsiteX549" fmla="*/ 1082674 w 7033848"/>
              <a:gd name="connsiteY549" fmla="*/ 1957063 h 2683177"/>
              <a:gd name="connsiteX550" fmla="*/ 1095985 w 7033848"/>
              <a:gd name="connsiteY550" fmla="*/ 1972760 h 2683177"/>
              <a:gd name="connsiteX551" fmla="*/ 1101134 w 7033848"/>
              <a:gd name="connsiteY551" fmla="*/ 1995740 h 2683177"/>
              <a:gd name="connsiteX552" fmla="*/ 1097053 w 7033848"/>
              <a:gd name="connsiteY552" fmla="*/ 2016522 h 2683177"/>
              <a:gd name="connsiteX553" fmla="*/ 1085625 w 7033848"/>
              <a:gd name="connsiteY553" fmla="*/ 2032847 h 2683177"/>
              <a:gd name="connsiteX554" fmla="*/ 1067982 w 7033848"/>
              <a:gd name="connsiteY554" fmla="*/ 2043520 h 2683177"/>
              <a:gd name="connsiteX555" fmla="*/ 1045379 w 7033848"/>
              <a:gd name="connsiteY555" fmla="*/ 2047350 h 2683177"/>
              <a:gd name="connsiteX556" fmla="*/ 1023152 w 7033848"/>
              <a:gd name="connsiteY556" fmla="*/ 2043520 h 2683177"/>
              <a:gd name="connsiteX557" fmla="*/ 1005509 w 7033848"/>
              <a:gd name="connsiteY557" fmla="*/ 2032721 h 2683177"/>
              <a:gd name="connsiteX558" fmla="*/ 993831 w 7033848"/>
              <a:gd name="connsiteY558" fmla="*/ 2016145 h 2683177"/>
              <a:gd name="connsiteX559" fmla="*/ 989624 w 7033848"/>
              <a:gd name="connsiteY559" fmla="*/ 1994861 h 2683177"/>
              <a:gd name="connsiteX560" fmla="*/ 993705 w 7033848"/>
              <a:gd name="connsiteY560" fmla="*/ 1974329 h 2683177"/>
              <a:gd name="connsiteX561" fmla="*/ 1006325 w 7033848"/>
              <a:gd name="connsiteY561" fmla="*/ 1958067 h 2683177"/>
              <a:gd name="connsiteX562" fmla="*/ 976439 w 7033848"/>
              <a:gd name="connsiteY562" fmla="*/ 1928306 h 2683177"/>
              <a:gd name="connsiteX563" fmla="*/ 956535 w 7033848"/>
              <a:gd name="connsiteY563" fmla="*/ 1958507 h 2683177"/>
              <a:gd name="connsiteX564" fmla="*/ 949692 w 7033848"/>
              <a:gd name="connsiteY564" fmla="*/ 1996493 h 2683177"/>
              <a:gd name="connsiteX565" fmla="*/ 0 w 7033848"/>
              <a:gd name="connsiteY565" fmla="*/ 1788785 h 2683177"/>
              <a:gd name="connsiteX566" fmla="*/ 447196 w 7033848"/>
              <a:gd name="connsiteY566" fmla="*/ 894392 h 2683177"/>
              <a:gd name="connsiteX567" fmla="*/ 1627789 w 7033848"/>
              <a:gd name="connsiteY567" fmla="*/ 894392 h 2683177"/>
              <a:gd name="connsiteX568" fmla="*/ 2074985 w 7033848"/>
              <a:gd name="connsiteY568" fmla="*/ 1788785 h 2683177"/>
              <a:gd name="connsiteX569" fmla="*/ 1627789 w 7033848"/>
              <a:gd name="connsiteY569" fmla="*/ 2683177 h 2683177"/>
              <a:gd name="connsiteX570" fmla="*/ 447196 w 7033848"/>
              <a:gd name="connsiteY570" fmla="*/ 2683177 h 268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</a:cxnLst>
            <a:rect l="l" t="t" r="r" b="b"/>
            <a:pathLst>
              <a:path w="7033848" h="2683177">
                <a:moveTo>
                  <a:pt x="5962049" y="1365416"/>
                </a:moveTo>
                <a:lnTo>
                  <a:pt x="6024585" y="1342687"/>
                </a:lnTo>
                <a:lnTo>
                  <a:pt x="6024585" y="1388522"/>
                </a:lnTo>
                <a:close/>
                <a:moveTo>
                  <a:pt x="5913452" y="458807"/>
                </a:moveTo>
                <a:lnTo>
                  <a:pt x="6095534" y="458807"/>
                </a:lnTo>
                <a:lnTo>
                  <a:pt x="6095534" y="331852"/>
                </a:lnTo>
                <a:lnTo>
                  <a:pt x="6057988" y="331852"/>
                </a:lnTo>
                <a:lnTo>
                  <a:pt x="6057988" y="416488"/>
                </a:lnTo>
                <a:lnTo>
                  <a:pt x="6020190" y="416488"/>
                </a:lnTo>
                <a:lnTo>
                  <a:pt x="6020190" y="340767"/>
                </a:lnTo>
                <a:lnTo>
                  <a:pt x="5984904" y="340767"/>
                </a:lnTo>
                <a:lnTo>
                  <a:pt x="5984904" y="416488"/>
                </a:lnTo>
                <a:lnTo>
                  <a:pt x="5950748" y="416488"/>
                </a:lnTo>
                <a:lnTo>
                  <a:pt x="5950748" y="336498"/>
                </a:lnTo>
                <a:lnTo>
                  <a:pt x="5913452" y="336498"/>
                </a:lnTo>
                <a:close/>
                <a:moveTo>
                  <a:pt x="5913452" y="652985"/>
                </a:moveTo>
                <a:lnTo>
                  <a:pt x="6095534" y="584045"/>
                </a:lnTo>
                <a:lnTo>
                  <a:pt x="6095534" y="540095"/>
                </a:lnTo>
                <a:lnTo>
                  <a:pt x="5913452" y="469899"/>
                </a:lnTo>
                <a:lnTo>
                  <a:pt x="5913452" y="518496"/>
                </a:lnTo>
                <a:lnTo>
                  <a:pt x="6042542" y="560312"/>
                </a:lnTo>
                <a:lnTo>
                  <a:pt x="6042542" y="561442"/>
                </a:lnTo>
                <a:lnTo>
                  <a:pt x="5913452" y="603635"/>
                </a:lnTo>
                <a:close/>
                <a:moveTo>
                  <a:pt x="5913452" y="782657"/>
                </a:moveTo>
                <a:lnTo>
                  <a:pt x="6095534" y="782657"/>
                </a:lnTo>
                <a:lnTo>
                  <a:pt x="6095534" y="655701"/>
                </a:lnTo>
                <a:lnTo>
                  <a:pt x="6057988" y="655701"/>
                </a:lnTo>
                <a:lnTo>
                  <a:pt x="6057988" y="740338"/>
                </a:lnTo>
                <a:lnTo>
                  <a:pt x="6020190" y="740338"/>
                </a:lnTo>
                <a:lnTo>
                  <a:pt x="6020190" y="664617"/>
                </a:lnTo>
                <a:lnTo>
                  <a:pt x="5984904" y="664617"/>
                </a:lnTo>
                <a:lnTo>
                  <a:pt x="5984904" y="740338"/>
                </a:lnTo>
                <a:lnTo>
                  <a:pt x="5950748" y="740338"/>
                </a:lnTo>
                <a:lnTo>
                  <a:pt x="5950748" y="660348"/>
                </a:lnTo>
                <a:lnTo>
                  <a:pt x="5913452" y="660348"/>
                </a:lnTo>
                <a:close/>
                <a:moveTo>
                  <a:pt x="5913452" y="868381"/>
                </a:moveTo>
                <a:lnTo>
                  <a:pt x="6095534" y="868381"/>
                </a:lnTo>
                <a:lnTo>
                  <a:pt x="6095534" y="824180"/>
                </a:lnTo>
                <a:lnTo>
                  <a:pt x="5913452" y="824180"/>
                </a:lnTo>
                <a:close/>
                <a:moveTo>
                  <a:pt x="5913452" y="1068407"/>
                </a:moveTo>
                <a:lnTo>
                  <a:pt x="6095534" y="1068407"/>
                </a:lnTo>
                <a:lnTo>
                  <a:pt x="6095534" y="1024456"/>
                </a:lnTo>
                <a:lnTo>
                  <a:pt x="6019437" y="1024456"/>
                </a:lnTo>
                <a:lnTo>
                  <a:pt x="6019437" y="953507"/>
                </a:lnTo>
                <a:lnTo>
                  <a:pt x="6095534" y="953507"/>
                </a:lnTo>
                <a:lnTo>
                  <a:pt x="6095534" y="909556"/>
                </a:lnTo>
                <a:lnTo>
                  <a:pt x="5913452" y="909556"/>
                </a:lnTo>
                <a:lnTo>
                  <a:pt x="5913452" y="953507"/>
                </a:lnTo>
                <a:lnTo>
                  <a:pt x="5982392" y="953507"/>
                </a:lnTo>
                <a:lnTo>
                  <a:pt x="5982392" y="1024456"/>
                </a:lnTo>
                <a:lnTo>
                  <a:pt x="5913452" y="1024456"/>
                </a:lnTo>
                <a:close/>
                <a:moveTo>
                  <a:pt x="5913452" y="1385885"/>
                </a:moveTo>
                <a:lnTo>
                  <a:pt x="6095534" y="1462359"/>
                </a:lnTo>
                <a:lnTo>
                  <a:pt x="6095534" y="1414516"/>
                </a:lnTo>
                <a:lnTo>
                  <a:pt x="6059746" y="1401079"/>
                </a:lnTo>
                <a:lnTo>
                  <a:pt x="6059746" y="1330632"/>
                </a:lnTo>
                <a:lnTo>
                  <a:pt x="6095534" y="1316443"/>
                </a:lnTo>
                <a:lnTo>
                  <a:pt x="6095534" y="1267594"/>
                </a:lnTo>
                <a:lnTo>
                  <a:pt x="5913452" y="1343190"/>
                </a:lnTo>
                <a:close/>
                <a:moveTo>
                  <a:pt x="5908555" y="1159220"/>
                </a:moveTo>
                <a:cubicBezTo>
                  <a:pt x="5908555" y="1173116"/>
                  <a:pt x="5910794" y="1186050"/>
                  <a:pt x="5915273" y="1198022"/>
                </a:cubicBezTo>
                <a:cubicBezTo>
                  <a:pt x="5919752" y="1209993"/>
                  <a:pt x="5926135" y="1220437"/>
                  <a:pt x="5934423" y="1229352"/>
                </a:cubicBezTo>
                <a:cubicBezTo>
                  <a:pt x="5942711" y="1238268"/>
                  <a:pt x="5952778" y="1245258"/>
                  <a:pt x="5964624" y="1250323"/>
                </a:cubicBezTo>
                <a:cubicBezTo>
                  <a:pt x="5976469" y="1255388"/>
                  <a:pt x="5989676" y="1257921"/>
                  <a:pt x="6004242" y="1257921"/>
                </a:cubicBezTo>
                <a:cubicBezTo>
                  <a:pt x="6018474" y="1257921"/>
                  <a:pt x="6031513" y="1255430"/>
                  <a:pt x="6043358" y="1250449"/>
                </a:cubicBezTo>
                <a:cubicBezTo>
                  <a:pt x="6055204" y="1245468"/>
                  <a:pt x="6065355" y="1238603"/>
                  <a:pt x="6073810" y="1229855"/>
                </a:cubicBezTo>
                <a:cubicBezTo>
                  <a:pt x="6082265" y="1221107"/>
                  <a:pt x="6088816" y="1210789"/>
                  <a:pt x="6093462" y="1198901"/>
                </a:cubicBezTo>
                <a:cubicBezTo>
                  <a:pt x="6098108" y="1187013"/>
                  <a:pt x="6100432" y="1174037"/>
                  <a:pt x="6100432" y="1159973"/>
                </a:cubicBezTo>
                <a:cubicBezTo>
                  <a:pt x="6100432" y="1144486"/>
                  <a:pt x="6097732" y="1130840"/>
                  <a:pt x="6092332" y="1119036"/>
                </a:cubicBezTo>
                <a:cubicBezTo>
                  <a:pt x="6086932" y="1107232"/>
                  <a:pt x="6079586" y="1097312"/>
                  <a:pt x="6070294" y="1089275"/>
                </a:cubicBezTo>
                <a:lnTo>
                  <a:pt x="6041538" y="1119789"/>
                </a:lnTo>
                <a:cubicBezTo>
                  <a:pt x="6046979" y="1123724"/>
                  <a:pt x="6051416" y="1128956"/>
                  <a:pt x="6054848" y="1135486"/>
                </a:cubicBezTo>
                <a:cubicBezTo>
                  <a:pt x="6058281" y="1142016"/>
                  <a:pt x="6059997" y="1149676"/>
                  <a:pt x="6059997" y="1158466"/>
                </a:cubicBezTo>
                <a:cubicBezTo>
                  <a:pt x="6059997" y="1166001"/>
                  <a:pt x="6058637" y="1172928"/>
                  <a:pt x="6055916" y="1179249"/>
                </a:cubicBezTo>
                <a:cubicBezTo>
                  <a:pt x="6053195" y="1185569"/>
                  <a:pt x="6049386" y="1191011"/>
                  <a:pt x="6044489" y="1195573"/>
                </a:cubicBezTo>
                <a:cubicBezTo>
                  <a:pt x="6039591" y="1200136"/>
                  <a:pt x="6033710" y="1203694"/>
                  <a:pt x="6026845" y="1206247"/>
                </a:cubicBezTo>
                <a:cubicBezTo>
                  <a:pt x="6019981" y="1208800"/>
                  <a:pt x="6012446" y="1210077"/>
                  <a:pt x="6004242" y="1210077"/>
                </a:cubicBezTo>
                <a:cubicBezTo>
                  <a:pt x="5996205" y="1210077"/>
                  <a:pt x="5988797" y="1208800"/>
                  <a:pt x="5982016" y="1206247"/>
                </a:cubicBezTo>
                <a:cubicBezTo>
                  <a:pt x="5975235" y="1203694"/>
                  <a:pt x="5969354" y="1200094"/>
                  <a:pt x="5964372" y="1195448"/>
                </a:cubicBezTo>
                <a:cubicBezTo>
                  <a:pt x="5959391" y="1190801"/>
                  <a:pt x="5955499" y="1185276"/>
                  <a:pt x="5952694" y="1178872"/>
                </a:cubicBezTo>
                <a:cubicBezTo>
                  <a:pt x="5949890" y="1172468"/>
                  <a:pt x="5948487" y="1165373"/>
                  <a:pt x="5948487" y="1157587"/>
                </a:cubicBezTo>
                <a:cubicBezTo>
                  <a:pt x="5948487" y="1150555"/>
                  <a:pt x="5949848" y="1143711"/>
                  <a:pt x="5952569" y="1137056"/>
                </a:cubicBezTo>
                <a:cubicBezTo>
                  <a:pt x="5955289" y="1130400"/>
                  <a:pt x="5959496" y="1124980"/>
                  <a:pt x="5965189" y="1120794"/>
                </a:cubicBezTo>
                <a:lnTo>
                  <a:pt x="5935302" y="1091033"/>
                </a:lnTo>
                <a:cubicBezTo>
                  <a:pt x="5926596" y="1098735"/>
                  <a:pt x="5919961" y="1108802"/>
                  <a:pt x="5915399" y="1121234"/>
                </a:cubicBezTo>
                <a:cubicBezTo>
                  <a:pt x="5910836" y="1133665"/>
                  <a:pt x="5908555" y="1146327"/>
                  <a:pt x="5908555" y="1159220"/>
                </a:cubicBezTo>
                <a:close/>
                <a:moveTo>
                  <a:pt x="4958863" y="894393"/>
                </a:moveTo>
                <a:lnTo>
                  <a:pt x="5406059" y="0"/>
                </a:lnTo>
                <a:lnTo>
                  <a:pt x="6586652" y="0"/>
                </a:lnTo>
                <a:lnTo>
                  <a:pt x="7033848" y="894393"/>
                </a:lnTo>
                <a:lnTo>
                  <a:pt x="6586652" y="1788785"/>
                </a:lnTo>
                <a:lnTo>
                  <a:pt x="5406059" y="1788785"/>
                </a:lnTo>
                <a:close/>
                <a:moveTo>
                  <a:pt x="4309095" y="2231233"/>
                </a:moveTo>
                <a:lnTo>
                  <a:pt x="4371631" y="2208504"/>
                </a:lnTo>
                <a:lnTo>
                  <a:pt x="4371631" y="2254338"/>
                </a:lnTo>
                <a:close/>
                <a:moveTo>
                  <a:pt x="4298045" y="1386452"/>
                </a:moveTo>
                <a:lnTo>
                  <a:pt x="4298045" y="1364602"/>
                </a:lnTo>
                <a:cubicBezTo>
                  <a:pt x="4298045" y="1357068"/>
                  <a:pt x="4298903" y="1349742"/>
                  <a:pt x="4300619" y="1342627"/>
                </a:cubicBezTo>
                <a:cubicBezTo>
                  <a:pt x="4302335" y="1335511"/>
                  <a:pt x="4305203" y="1329169"/>
                  <a:pt x="4309221" y="1323602"/>
                </a:cubicBezTo>
                <a:cubicBezTo>
                  <a:pt x="4313239" y="1318035"/>
                  <a:pt x="4318639" y="1313577"/>
                  <a:pt x="4325420" y="1310229"/>
                </a:cubicBezTo>
                <a:cubicBezTo>
                  <a:pt x="4332201" y="1306880"/>
                  <a:pt x="4340740" y="1305206"/>
                  <a:pt x="4351037" y="1305206"/>
                </a:cubicBezTo>
                <a:cubicBezTo>
                  <a:pt x="4361167" y="1305206"/>
                  <a:pt x="4369664" y="1306880"/>
                  <a:pt x="4376528" y="1310229"/>
                </a:cubicBezTo>
                <a:cubicBezTo>
                  <a:pt x="4383393" y="1313577"/>
                  <a:pt x="4388877" y="1318035"/>
                  <a:pt x="4392979" y="1323602"/>
                </a:cubicBezTo>
                <a:cubicBezTo>
                  <a:pt x="4397081" y="1329169"/>
                  <a:pt x="4400032" y="1335594"/>
                  <a:pt x="4401832" y="1342878"/>
                </a:cubicBezTo>
                <a:cubicBezTo>
                  <a:pt x="4403631" y="1350161"/>
                  <a:pt x="4404531" y="1357779"/>
                  <a:pt x="4404531" y="1365732"/>
                </a:cubicBezTo>
                <a:lnTo>
                  <a:pt x="4404531" y="1386452"/>
                </a:lnTo>
                <a:close/>
                <a:moveTo>
                  <a:pt x="4260498" y="1429398"/>
                </a:moveTo>
                <a:lnTo>
                  <a:pt x="4442580" y="1429398"/>
                </a:lnTo>
                <a:lnTo>
                  <a:pt x="4442580" y="1361588"/>
                </a:lnTo>
                <a:cubicBezTo>
                  <a:pt x="4442580" y="1349031"/>
                  <a:pt x="4440822" y="1336683"/>
                  <a:pt x="4437306" y="1324544"/>
                </a:cubicBezTo>
                <a:cubicBezTo>
                  <a:pt x="4433790" y="1312405"/>
                  <a:pt x="4428307" y="1301480"/>
                  <a:pt x="4420856" y="1291769"/>
                </a:cubicBezTo>
                <a:cubicBezTo>
                  <a:pt x="4413405" y="1282058"/>
                  <a:pt x="4403883" y="1274252"/>
                  <a:pt x="4392288" y="1268350"/>
                </a:cubicBezTo>
                <a:cubicBezTo>
                  <a:pt x="4380693" y="1262448"/>
                  <a:pt x="4366943" y="1259497"/>
                  <a:pt x="4351037" y="1259497"/>
                </a:cubicBezTo>
                <a:cubicBezTo>
                  <a:pt x="4333875" y="1259497"/>
                  <a:pt x="4319476" y="1262490"/>
                  <a:pt x="4307840" y="1268475"/>
                </a:cubicBezTo>
                <a:cubicBezTo>
                  <a:pt x="4296203" y="1274461"/>
                  <a:pt x="4286911" y="1282351"/>
                  <a:pt x="4279962" y="1292146"/>
                </a:cubicBezTo>
                <a:cubicBezTo>
                  <a:pt x="4273014" y="1301941"/>
                  <a:pt x="4268033" y="1313096"/>
                  <a:pt x="4265019" y="1325611"/>
                </a:cubicBezTo>
                <a:cubicBezTo>
                  <a:pt x="4262005" y="1338127"/>
                  <a:pt x="4260498" y="1350789"/>
                  <a:pt x="4260498" y="1363597"/>
                </a:cubicBezTo>
                <a:close/>
                <a:moveTo>
                  <a:pt x="4260498" y="1629423"/>
                </a:moveTo>
                <a:lnTo>
                  <a:pt x="4442580" y="1629423"/>
                </a:lnTo>
                <a:lnTo>
                  <a:pt x="4442580" y="1586854"/>
                </a:lnTo>
                <a:lnTo>
                  <a:pt x="4323536" y="1587858"/>
                </a:lnTo>
                <a:lnTo>
                  <a:pt x="4323536" y="1587105"/>
                </a:lnTo>
                <a:lnTo>
                  <a:pt x="4442580" y="1513770"/>
                </a:lnTo>
                <a:lnTo>
                  <a:pt x="4442580" y="1463917"/>
                </a:lnTo>
                <a:lnTo>
                  <a:pt x="4260498" y="1463917"/>
                </a:lnTo>
                <a:lnTo>
                  <a:pt x="4260498" y="1506612"/>
                </a:lnTo>
                <a:lnTo>
                  <a:pt x="4379291" y="1505482"/>
                </a:lnTo>
                <a:lnTo>
                  <a:pt x="4379291" y="1506361"/>
                </a:lnTo>
                <a:lnTo>
                  <a:pt x="4260498" y="1579319"/>
                </a:lnTo>
                <a:close/>
                <a:moveTo>
                  <a:pt x="4260498" y="1781823"/>
                </a:moveTo>
                <a:lnTo>
                  <a:pt x="4442580" y="1781823"/>
                </a:lnTo>
                <a:lnTo>
                  <a:pt x="4442580" y="1654868"/>
                </a:lnTo>
                <a:lnTo>
                  <a:pt x="4405034" y="1654868"/>
                </a:lnTo>
                <a:lnTo>
                  <a:pt x="4405034" y="1739505"/>
                </a:lnTo>
                <a:lnTo>
                  <a:pt x="4367236" y="1739505"/>
                </a:lnTo>
                <a:lnTo>
                  <a:pt x="4367236" y="1663784"/>
                </a:lnTo>
                <a:lnTo>
                  <a:pt x="4331950" y="1663784"/>
                </a:lnTo>
                <a:lnTo>
                  <a:pt x="4331950" y="1739505"/>
                </a:lnTo>
                <a:lnTo>
                  <a:pt x="4297794" y="1739505"/>
                </a:lnTo>
                <a:lnTo>
                  <a:pt x="4297794" y="1659514"/>
                </a:lnTo>
                <a:lnTo>
                  <a:pt x="4260498" y="1659514"/>
                </a:lnTo>
                <a:close/>
                <a:moveTo>
                  <a:pt x="4260498" y="2251701"/>
                </a:moveTo>
                <a:lnTo>
                  <a:pt x="4442580" y="2328176"/>
                </a:lnTo>
                <a:lnTo>
                  <a:pt x="4442580" y="2280332"/>
                </a:lnTo>
                <a:lnTo>
                  <a:pt x="4406792" y="2266896"/>
                </a:lnTo>
                <a:lnTo>
                  <a:pt x="4406792" y="2196449"/>
                </a:lnTo>
                <a:lnTo>
                  <a:pt x="4442580" y="2182259"/>
                </a:lnTo>
                <a:lnTo>
                  <a:pt x="4442580" y="2133411"/>
                </a:lnTo>
                <a:lnTo>
                  <a:pt x="4260498" y="2209006"/>
                </a:lnTo>
                <a:close/>
                <a:moveTo>
                  <a:pt x="4255852" y="2050653"/>
                </a:moveTo>
                <a:cubicBezTo>
                  <a:pt x="4255852" y="2059276"/>
                  <a:pt x="4256919" y="2067794"/>
                  <a:pt x="4259054" y="2076207"/>
                </a:cubicBezTo>
                <a:cubicBezTo>
                  <a:pt x="4261189" y="2084621"/>
                  <a:pt x="4264579" y="2092155"/>
                  <a:pt x="4269226" y="2098811"/>
                </a:cubicBezTo>
                <a:cubicBezTo>
                  <a:pt x="4273872" y="2105466"/>
                  <a:pt x="4279795" y="2110866"/>
                  <a:pt x="4286994" y="2115010"/>
                </a:cubicBezTo>
                <a:cubicBezTo>
                  <a:pt x="4294194" y="2119153"/>
                  <a:pt x="4302859" y="2121225"/>
                  <a:pt x="4312988" y="2121225"/>
                </a:cubicBezTo>
                <a:cubicBezTo>
                  <a:pt x="4321192" y="2121225"/>
                  <a:pt x="4328162" y="2119886"/>
                  <a:pt x="4333896" y="2117207"/>
                </a:cubicBezTo>
                <a:cubicBezTo>
                  <a:pt x="4339631" y="2114528"/>
                  <a:pt x="4344528" y="2111012"/>
                  <a:pt x="4348588" y="2106659"/>
                </a:cubicBezTo>
                <a:cubicBezTo>
                  <a:pt x="4352649" y="2102306"/>
                  <a:pt x="4355955" y="2097346"/>
                  <a:pt x="4358509" y="2091778"/>
                </a:cubicBezTo>
                <a:cubicBezTo>
                  <a:pt x="4361062" y="2086211"/>
                  <a:pt x="4363301" y="2080498"/>
                  <a:pt x="4365227" y="2074638"/>
                </a:cubicBezTo>
                <a:cubicBezTo>
                  <a:pt x="4367069" y="2068610"/>
                  <a:pt x="4368806" y="2063252"/>
                  <a:pt x="4370438" y="2058564"/>
                </a:cubicBezTo>
                <a:cubicBezTo>
                  <a:pt x="4372071" y="2053876"/>
                  <a:pt x="4373870" y="2049941"/>
                  <a:pt x="4375838" y="2046760"/>
                </a:cubicBezTo>
                <a:cubicBezTo>
                  <a:pt x="4377805" y="2043579"/>
                  <a:pt x="4379982" y="2041130"/>
                  <a:pt x="4382368" y="2039414"/>
                </a:cubicBezTo>
                <a:cubicBezTo>
                  <a:pt x="4384754" y="2037698"/>
                  <a:pt x="4387663" y="2036840"/>
                  <a:pt x="4391095" y="2036840"/>
                </a:cubicBezTo>
                <a:cubicBezTo>
                  <a:pt x="4394695" y="2036840"/>
                  <a:pt x="4397792" y="2037531"/>
                  <a:pt x="4400387" y="2038912"/>
                </a:cubicBezTo>
                <a:cubicBezTo>
                  <a:pt x="4402983" y="2040293"/>
                  <a:pt x="4405055" y="2042135"/>
                  <a:pt x="4406603" y="2044437"/>
                </a:cubicBezTo>
                <a:cubicBezTo>
                  <a:pt x="4408152" y="2046739"/>
                  <a:pt x="4409261" y="2049439"/>
                  <a:pt x="4409931" y="2052537"/>
                </a:cubicBezTo>
                <a:cubicBezTo>
                  <a:pt x="4410601" y="2055634"/>
                  <a:pt x="4410936" y="2058815"/>
                  <a:pt x="4410936" y="2062080"/>
                </a:cubicBezTo>
                <a:cubicBezTo>
                  <a:pt x="4410936" y="2069280"/>
                  <a:pt x="4409094" y="2076521"/>
                  <a:pt x="4405410" y="2083804"/>
                </a:cubicBezTo>
                <a:cubicBezTo>
                  <a:pt x="4401727" y="2091088"/>
                  <a:pt x="4397123" y="2096948"/>
                  <a:pt x="4391597" y="2101385"/>
                </a:cubicBezTo>
                <a:lnTo>
                  <a:pt x="4420982" y="2130141"/>
                </a:lnTo>
                <a:cubicBezTo>
                  <a:pt x="4429353" y="2122104"/>
                  <a:pt x="4435820" y="2111996"/>
                  <a:pt x="4440383" y="2099815"/>
                </a:cubicBezTo>
                <a:cubicBezTo>
                  <a:pt x="4444945" y="2087634"/>
                  <a:pt x="4447226" y="2075056"/>
                  <a:pt x="4447226" y="2062080"/>
                </a:cubicBezTo>
                <a:cubicBezTo>
                  <a:pt x="4447226" y="2053123"/>
                  <a:pt x="4446034" y="2044437"/>
                  <a:pt x="4443648" y="2036024"/>
                </a:cubicBezTo>
                <a:cubicBezTo>
                  <a:pt x="4441262" y="2027610"/>
                  <a:pt x="4437578" y="2020160"/>
                  <a:pt x="4432597" y="2013672"/>
                </a:cubicBezTo>
                <a:cubicBezTo>
                  <a:pt x="4427616" y="2007184"/>
                  <a:pt x="4421295" y="2002014"/>
                  <a:pt x="4413635" y="1998163"/>
                </a:cubicBezTo>
                <a:cubicBezTo>
                  <a:pt x="4405975" y="1994312"/>
                  <a:pt x="4396955" y="1992387"/>
                  <a:pt x="4386574" y="1992387"/>
                </a:cubicBezTo>
                <a:cubicBezTo>
                  <a:pt x="4377449" y="1992387"/>
                  <a:pt x="4369852" y="1994187"/>
                  <a:pt x="4363783" y="1997786"/>
                </a:cubicBezTo>
                <a:cubicBezTo>
                  <a:pt x="4357713" y="2001386"/>
                  <a:pt x="4352607" y="2005928"/>
                  <a:pt x="4348463" y="2011411"/>
                </a:cubicBezTo>
                <a:cubicBezTo>
                  <a:pt x="4344319" y="2016895"/>
                  <a:pt x="4341012" y="2022964"/>
                  <a:pt x="4338542" y="2029619"/>
                </a:cubicBezTo>
                <a:cubicBezTo>
                  <a:pt x="4336073" y="2036275"/>
                  <a:pt x="4333792" y="2042700"/>
                  <a:pt x="4331699" y="2048895"/>
                </a:cubicBezTo>
                <a:cubicBezTo>
                  <a:pt x="4330359" y="2053164"/>
                  <a:pt x="4329041" y="2057015"/>
                  <a:pt x="4327743" y="2060448"/>
                </a:cubicBezTo>
                <a:cubicBezTo>
                  <a:pt x="4326445" y="2063880"/>
                  <a:pt x="4325022" y="2066852"/>
                  <a:pt x="4323474" y="2069363"/>
                </a:cubicBezTo>
                <a:cubicBezTo>
                  <a:pt x="4321925" y="2071875"/>
                  <a:pt x="4320125" y="2073759"/>
                  <a:pt x="4318074" y="2075014"/>
                </a:cubicBezTo>
                <a:cubicBezTo>
                  <a:pt x="4316023" y="2076270"/>
                  <a:pt x="4313449" y="2076898"/>
                  <a:pt x="4310351" y="2076898"/>
                </a:cubicBezTo>
                <a:cubicBezTo>
                  <a:pt x="4306751" y="2076898"/>
                  <a:pt x="4303800" y="2076082"/>
                  <a:pt x="4301498" y="2074449"/>
                </a:cubicBezTo>
                <a:cubicBezTo>
                  <a:pt x="4299196" y="2072817"/>
                  <a:pt x="4297312" y="2070808"/>
                  <a:pt x="4295847" y="2068422"/>
                </a:cubicBezTo>
                <a:cubicBezTo>
                  <a:pt x="4294382" y="2066036"/>
                  <a:pt x="4293399" y="2063336"/>
                  <a:pt x="4292896" y="2060322"/>
                </a:cubicBezTo>
                <a:cubicBezTo>
                  <a:pt x="4292394" y="2057308"/>
                  <a:pt x="4292143" y="2054378"/>
                  <a:pt x="4292143" y="2051532"/>
                </a:cubicBezTo>
                <a:cubicBezTo>
                  <a:pt x="4292143" y="2045839"/>
                  <a:pt x="4293566" y="2039958"/>
                  <a:pt x="4296412" y="2033889"/>
                </a:cubicBezTo>
                <a:cubicBezTo>
                  <a:pt x="4299259" y="2027820"/>
                  <a:pt x="4303068" y="2022901"/>
                  <a:pt x="4307840" y="2019134"/>
                </a:cubicBezTo>
                <a:lnTo>
                  <a:pt x="4278204" y="1991006"/>
                </a:lnTo>
                <a:cubicBezTo>
                  <a:pt x="4270837" y="1999126"/>
                  <a:pt x="4265270" y="2008544"/>
                  <a:pt x="4261503" y="2019260"/>
                </a:cubicBezTo>
                <a:cubicBezTo>
                  <a:pt x="4257736" y="2029975"/>
                  <a:pt x="4255852" y="2040440"/>
                  <a:pt x="4255852" y="2050653"/>
                </a:cubicBezTo>
                <a:close/>
                <a:moveTo>
                  <a:pt x="4255601" y="1872636"/>
                </a:moveTo>
                <a:cubicBezTo>
                  <a:pt x="4255601" y="1886533"/>
                  <a:pt x="4257840" y="1899467"/>
                  <a:pt x="4262319" y="1911438"/>
                </a:cubicBezTo>
                <a:cubicBezTo>
                  <a:pt x="4266798" y="1923410"/>
                  <a:pt x="4273181" y="1933853"/>
                  <a:pt x="4281469" y="1942769"/>
                </a:cubicBezTo>
                <a:cubicBezTo>
                  <a:pt x="4289757" y="1951685"/>
                  <a:pt x="4299824" y="1958675"/>
                  <a:pt x="4311670" y="1963740"/>
                </a:cubicBezTo>
                <a:cubicBezTo>
                  <a:pt x="4323515" y="1968805"/>
                  <a:pt x="4336722" y="1971337"/>
                  <a:pt x="4351288" y="1971337"/>
                </a:cubicBezTo>
                <a:cubicBezTo>
                  <a:pt x="4365520" y="1971337"/>
                  <a:pt x="4378559" y="1968846"/>
                  <a:pt x="4390404" y="1963865"/>
                </a:cubicBezTo>
                <a:cubicBezTo>
                  <a:pt x="4402250" y="1958884"/>
                  <a:pt x="4412401" y="1952020"/>
                  <a:pt x="4420856" y="1943271"/>
                </a:cubicBezTo>
                <a:cubicBezTo>
                  <a:pt x="4429311" y="1934523"/>
                  <a:pt x="4435862" y="1924205"/>
                  <a:pt x="4440508" y="1912317"/>
                </a:cubicBezTo>
                <a:cubicBezTo>
                  <a:pt x="4445154" y="1900430"/>
                  <a:pt x="4447478" y="1887454"/>
                  <a:pt x="4447478" y="1873389"/>
                </a:cubicBezTo>
                <a:cubicBezTo>
                  <a:pt x="4447478" y="1857902"/>
                  <a:pt x="4444778" y="1844256"/>
                  <a:pt x="4439378" y="1832452"/>
                </a:cubicBezTo>
                <a:cubicBezTo>
                  <a:pt x="4433978" y="1820649"/>
                  <a:pt x="4426632" y="1810728"/>
                  <a:pt x="4417340" y="1802691"/>
                </a:cubicBezTo>
                <a:lnTo>
                  <a:pt x="4388584" y="1833206"/>
                </a:lnTo>
                <a:cubicBezTo>
                  <a:pt x="4394025" y="1837140"/>
                  <a:pt x="4398462" y="1842373"/>
                  <a:pt x="4401894" y="1848903"/>
                </a:cubicBezTo>
                <a:cubicBezTo>
                  <a:pt x="4405327" y="1855432"/>
                  <a:pt x="4407043" y="1863092"/>
                  <a:pt x="4407043" y="1871883"/>
                </a:cubicBezTo>
                <a:cubicBezTo>
                  <a:pt x="4407043" y="1879417"/>
                  <a:pt x="4405683" y="1886344"/>
                  <a:pt x="4402962" y="1892665"/>
                </a:cubicBezTo>
                <a:cubicBezTo>
                  <a:pt x="4400241" y="1898986"/>
                  <a:pt x="4396432" y="1904427"/>
                  <a:pt x="4391535" y="1908990"/>
                </a:cubicBezTo>
                <a:cubicBezTo>
                  <a:pt x="4386637" y="1913552"/>
                  <a:pt x="4380756" y="1917110"/>
                  <a:pt x="4373891" y="1919663"/>
                </a:cubicBezTo>
                <a:cubicBezTo>
                  <a:pt x="4367027" y="1922217"/>
                  <a:pt x="4359492" y="1923493"/>
                  <a:pt x="4351288" y="1923493"/>
                </a:cubicBezTo>
                <a:cubicBezTo>
                  <a:pt x="4343251" y="1923493"/>
                  <a:pt x="4335843" y="1922217"/>
                  <a:pt x="4329062" y="1919663"/>
                </a:cubicBezTo>
                <a:cubicBezTo>
                  <a:pt x="4322281" y="1917110"/>
                  <a:pt x="4316400" y="1913510"/>
                  <a:pt x="4311418" y="1908864"/>
                </a:cubicBezTo>
                <a:cubicBezTo>
                  <a:pt x="4306437" y="1904218"/>
                  <a:pt x="4302545" y="1898693"/>
                  <a:pt x="4299740" y="1892288"/>
                </a:cubicBezTo>
                <a:cubicBezTo>
                  <a:pt x="4296936" y="1885884"/>
                  <a:pt x="4295533" y="1878789"/>
                  <a:pt x="4295533" y="1871004"/>
                </a:cubicBezTo>
                <a:cubicBezTo>
                  <a:pt x="4295533" y="1863971"/>
                  <a:pt x="4296894" y="1857128"/>
                  <a:pt x="4299614" y="1850472"/>
                </a:cubicBezTo>
                <a:cubicBezTo>
                  <a:pt x="4302335" y="1843817"/>
                  <a:pt x="4306542" y="1838396"/>
                  <a:pt x="4312235" y="1834210"/>
                </a:cubicBezTo>
                <a:lnTo>
                  <a:pt x="4282348" y="1804449"/>
                </a:lnTo>
                <a:cubicBezTo>
                  <a:pt x="4273642" y="1812151"/>
                  <a:pt x="4267007" y="1822218"/>
                  <a:pt x="4262445" y="1834650"/>
                </a:cubicBezTo>
                <a:cubicBezTo>
                  <a:pt x="4257882" y="1847082"/>
                  <a:pt x="4255601" y="1859744"/>
                  <a:pt x="4255601" y="1872636"/>
                </a:cubicBezTo>
                <a:close/>
                <a:moveTo>
                  <a:pt x="3305909" y="1788785"/>
                </a:moveTo>
                <a:lnTo>
                  <a:pt x="3753105" y="894392"/>
                </a:lnTo>
                <a:lnTo>
                  <a:pt x="4933698" y="894392"/>
                </a:lnTo>
                <a:lnTo>
                  <a:pt x="5380894" y="1788785"/>
                </a:lnTo>
                <a:lnTo>
                  <a:pt x="4933698" y="2683177"/>
                </a:lnTo>
                <a:lnTo>
                  <a:pt x="3753105" y="2683177"/>
                </a:lnTo>
                <a:close/>
                <a:moveTo>
                  <a:pt x="2651922" y="689983"/>
                </a:moveTo>
                <a:lnTo>
                  <a:pt x="2707509" y="669780"/>
                </a:lnTo>
                <a:lnTo>
                  <a:pt x="2707509" y="710521"/>
                </a:lnTo>
                <a:close/>
                <a:moveTo>
                  <a:pt x="2651922" y="1585333"/>
                </a:moveTo>
                <a:lnTo>
                  <a:pt x="2707509" y="1565130"/>
                </a:lnTo>
                <a:lnTo>
                  <a:pt x="2707509" y="1605871"/>
                </a:lnTo>
                <a:close/>
                <a:moveTo>
                  <a:pt x="2640313" y="983807"/>
                </a:moveTo>
                <a:lnTo>
                  <a:pt x="2640313" y="966729"/>
                </a:lnTo>
                <a:cubicBezTo>
                  <a:pt x="2640313" y="963232"/>
                  <a:pt x="2640536" y="959846"/>
                  <a:pt x="2640983" y="956572"/>
                </a:cubicBezTo>
                <a:cubicBezTo>
                  <a:pt x="2641429" y="953297"/>
                  <a:pt x="2642341" y="950358"/>
                  <a:pt x="2643717" y="947753"/>
                </a:cubicBezTo>
                <a:cubicBezTo>
                  <a:pt x="2645094" y="945149"/>
                  <a:pt x="2646992" y="943084"/>
                  <a:pt x="2649410" y="941558"/>
                </a:cubicBezTo>
                <a:cubicBezTo>
                  <a:pt x="2651829" y="940033"/>
                  <a:pt x="2654973" y="939270"/>
                  <a:pt x="2658842" y="939270"/>
                </a:cubicBezTo>
                <a:cubicBezTo>
                  <a:pt x="2662637" y="939270"/>
                  <a:pt x="2665781" y="940033"/>
                  <a:pt x="2668274" y="941558"/>
                </a:cubicBezTo>
                <a:cubicBezTo>
                  <a:pt x="2670767" y="943084"/>
                  <a:pt x="2672776" y="945186"/>
                  <a:pt x="2674302" y="947865"/>
                </a:cubicBezTo>
                <a:cubicBezTo>
                  <a:pt x="2675827" y="950544"/>
                  <a:pt x="2676906" y="953558"/>
                  <a:pt x="2677539" y="956906"/>
                </a:cubicBezTo>
                <a:cubicBezTo>
                  <a:pt x="2678171" y="960255"/>
                  <a:pt x="2678487" y="963752"/>
                  <a:pt x="2678487" y="967399"/>
                </a:cubicBezTo>
                <a:lnTo>
                  <a:pt x="2678487" y="983807"/>
                </a:lnTo>
                <a:close/>
                <a:moveTo>
                  <a:pt x="2608724" y="251350"/>
                </a:moveTo>
                <a:lnTo>
                  <a:pt x="2770575" y="251350"/>
                </a:lnTo>
                <a:lnTo>
                  <a:pt x="2770575" y="138501"/>
                </a:lnTo>
                <a:lnTo>
                  <a:pt x="2737200" y="138501"/>
                </a:lnTo>
                <a:lnTo>
                  <a:pt x="2737200" y="213733"/>
                </a:lnTo>
                <a:lnTo>
                  <a:pt x="2703602" y="213733"/>
                </a:lnTo>
                <a:lnTo>
                  <a:pt x="2703602" y="146426"/>
                </a:lnTo>
                <a:lnTo>
                  <a:pt x="2672237" y="146426"/>
                </a:lnTo>
                <a:lnTo>
                  <a:pt x="2672237" y="213733"/>
                </a:lnTo>
                <a:lnTo>
                  <a:pt x="2641876" y="213733"/>
                </a:lnTo>
                <a:lnTo>
                  <a:pt x="2641876" y="142631"/>
                </a:lnTo>
                <a:lnTo>
                  <a:pt x="2608724" y="142631"/>
                </a:lnTo>
                <a:close/>
                <a:moveTo>
                  <a:pt x="2608724" y="594249"/>
                </a:moveTo>
                <a:lnTo>
                  <a:pt x="2770575" y="594249"/>
                </a:lnTo>
                <a:lnTo>
                  <a:pt x="2770575" y="556410"/>
                </a:lnTo>
                <a:lnTo>
                  <a:pt x="2664758" y="557303"/>
                </a:lnTo>
                <a:lnTo>
                  <a:pt x="2664758" y="556633"/>
                </a:lnTo>
                <a:lnTo>
                  <a:pt x="2770575" y="491446"/>
                </a:lnTo>
                <a:lnTo>
                  <a:pt x="2770575" y="447133"/>
                </a:lnTo>
                <a:lnTo>
                  <a:pt x="2608724" y="447133"/>
                </a:lnTo>
                <a:lnTo>
                  <a:pt x="2608724" y="485084"/>
                </a:lnTo>
                <a:lnTo>
                  <a:pt x="2714318" y="484080"/>
                </a:lnTo>
                <a:lnTo>
                  <a:pt x="2714318" y="484861"/>
                </a:lnTo>
                <a:lnTo>
                  <a:pt x="2608724" y="549713"/>
                </a:lnTo>
                <a:close/>
                <a:moveTo>
                  <a:pt x="2608724" y="708177"/>
                </a:moveTo>
                <a:lnTo>
                  <a:pt x="2770575" y="776155"/>
                </a:lnTo>
                <a:lnTo>
                  <a:pt x="2770575" y="733627"/>
                </a:lnTo>
                <a:lnTo>
                  <a:pt x="2738763" y="721683"/>
                </a:lnTo>
                <a:lnTo>
                  <a:pt x="2738763" y="659064"/>
                </a:lnTo>
                <a:lnTo>
                  <a:pt x="2770575" y="646451"/>
                </a:lnTo>
                <a:lnTo>
                  <a:pt x="2770575" y="603030"/>
                </a:lnTo>
                <a:lnTo>
                  <a:pt x="2608724" y="670226"/>
                </a:lnTo>
                <a:close/>
                <a:moveTo>
                  <a:pt x="2608724" y="895626"/>
                </a:moveTo>
                <a:lnTo>
                  <a:pt x="2642099" y="895626"/>
                </a:lnTo>
                <a:lnTo>
                  <a:pt x="2642099" y="849862"/>
                </a:lnTo>
                <a:lnTo>
                  <a:pt x="2770575" y="849862"/>
                </a:lnTo>
                <a:lnTo>
                  <a:pt x="2770575" y="810794"/>
                </a:lnTo>
                <a:lnTo>
                  <a:pt x="2642099" y="810794"/>
                </a:lnTo>
                <a:lnTo>
                  <a:pt x="2642099" y="765030"/>
                </a:lnTo>
                <a:lnTo>
                  <a:pt x="2608724" y="765030"/>
                </a:lnTo>
                <a:close/>
                <a:moveTo>
                  <a:pt x="2608724" y="1022874"/>
                </a:moveTo>
                <a:lnTo>
                  <a:pt x="2770575" y="1022874"/>
                </a:lnTo>
                <a:lnTo>
                  <a:pt x="2770575" y="983807"/>
                </a:lnTo>
                <a:lnTo>
                  <a:pt x="2709518" y="983807"/>
                </a:lnTo>
                <a:lnTo>
                  <a:pt x="2709518" y="964385"/>
                </a:lnTo>
                <a:cubicBezTo>
                  <a:pt x="2709518" y="956051"/>
                  <a:pt x="2708607" y="947995"/>
                  <a:pt x="2706783" y="940219"/>
                </a:cubicBezTo>
                <a:cubicBezTo>
                  <a:pt x="2704960" y="932443"/>
                  <a:pt x="2702077" y="925578"/>
                  <a:pt x="2698133" y="919625"/>
                </a:cubicBezTo>
                <a:cubicBezTo>
                  <a:pt x="2694189" y="913672"/>
                  <a:pt x="2688961" y="908947"/>
                  <a:pt x="2682450" y="905449"/>
                </a:cubicBezTo>
                <a:cubicBezTo>
                  <a:pt x="2675939" y="901952"/>
                  <a:pt x="2667958" y="900203"/>
                  <a:pt x="2658507" y="900203"/>
                </a:cubicBezTo>
                <a:cubicBezTo>
                  <a:pt x="2649280" y="900203"/>
                  <a:pt x="2641504" y="901840"/>
                  <a:pt x="2635178" y="905114"/>
                </a:cubicBezTo>
                <a:cubicBezTo>
                  <a:pt x="2628853" y="908388"/>
                  <a:pt x="2623737" y="912872"/>
                  <a:pt x="2619831" y="918565"/>
                </a:cubicBezTo>
                <a:cubicBezTo>
                  <a:pt x="2615924" y="924257"/>
                  <a:pt x="2613096" y="930954"/>
                  <a:pt x="2611347" y="938656"/>
                </a:cubicBezTo>
                <a:cubicBezTo>
                  <a:pt x="2609599" y="946358"/>
                  <a:pt x="2608724" y="954637"/>
                  <a:pt x="2608724" y="963492"/>
                </a:cubicBezTo>
                <a:close/>
                <a:moveTo>
                  <a:pt x="2608724" y="1165749"/>
                </a:moveTo>
                <a:lnTo>
                  <a:pt x="2770575" y="1165749"/>
                </a:lnTo>
                <a:lnTo>
                  <a:pt x="2770575" y="1052901"/>
                </a:lnTo>
                <a:lnTo>
                  <a:pt x="2737200" y="1052901"/>
                </a:lnTo>
                <a:lnTo>
                  <a:pt x="2737200" y="1128133"/>
                </a:lnTo>
                <a:lnTo>
                  <a:pt x="2703602" y="1128133"/>
                </a:lnTo>
                <a:lnTo>
                  <a:pt x="2703602" y="1060826"/>
                </a:lnTo>
                <a:lnTo>
                  <a:pt x="2672237" y="1060826"/>
                </a:lnTo>
                <a:lnTo>
                  <a:pt x="2672237" y="1128133"/>
                </a:lnTo>
                <a:lnTo>
                  <a:pt x="2641876" y="1128133"/>
                </a:lnTo>
                <a:lnTo>
                  <a:pt x="2641876" y="1057030"/>
                </a:lnTo>
                <a:lnTo>
                  <a:pt x="2608724" y="1057030"/>
                </a:lnTo>
                <a:close/>
                <a:moveTo>
                  <a:pt x="2608724" y="1603527"/>
                </a:moveTo>
                <a:lnTo>
                  <a:pt x="2770575" y="1671505"/>
                </a:lnTo>
                <a:lnTo>
                  <a:pt x="2770575" y="1628977"/>
                </a:lnTo>
                <a:lnTo>
                  <a:pt x="2738763" y="1617033"/>
                </a:lnTo>
                <a:lnTo>
                  <a:pt x="2738763" y="1554414"/>
                </a:lnTo>
                <a:lnTo>
                  <a:pt x="2770575" y="1541801"/>
                </a:lnTo>
                <a:lnTo>
                  <a:pt x="2770575" y="1498380"/>
                </a:lnTo>
                <a:lnTo>
                  <a:pt x="2608724" y="1565576"/>
                </a:lnTo>
                <a:close/>
                <a:moveTo>
                  <a:pt x="2604371" y="333131"/>
                </a:moveTo>
                <a:cubicBezTo>
                  <a:pt x="2604371" y="345483"/>
                  <a:pt x="2606362" y="356980"/>
                  <a:pt x="2610343" y="367621"/>
                </a:cubicBezTo>
                <a:cubicBezTo>
                  <a:pt x="2614324" y="378263"/>
                  <a:pt x="2619998" y="387546"/>
                  <a:pt x="2627365" y="395471"/>
                </a:cubicBezTo>
                <a:cubicBezTo>
                  <a:pt x="2634732" y="403396"/>
                  <a:pt x="2643680" y="409610"/>
                  <a:pt x="2654210" y="414112"/>
                </a:cubicBezTo>
                <a:cubicBezTo>
                  <a:pt x="2664739" y="418614"/>
                  <a:pt x="2676478" y="420865"/>
                  <a:pt x="2689426" y="420865"/>
                </a:cubicBezTo>
                <a:cubicBezTo>
                  <a:pt x="2702077" y="420865"/>
                  <a:pt x="2713667" y="418651"/>
                  <a:pt x="2724196" y="414223"/>
                </a:cubicBezTo>
                <a:cubicBezTo>
                  <a:pt x="2734726" y="409796"/>
                  <a:pt x="2743749" y="403694"/>
                  <a:pt x="2751264" y="395917"/>
                </a:cubicBezTo>
                <a:cubicBezTo>
                  <a:pt x="2758780" y="388141"/>
                  <a:pt x="2764603" y="378970"/>
                  <a:pt x="2768733" y="368403"/>
                </a:cubicBezTo>
                <a:cubicBezTo>
                  <a:pt x="2772863" y="357836"/>
                  <a:pt x="2774928" y="346302"/>
                  <a:pt x="2774928" y="333800"/>
                </a:cubicBezTo>
                <a:cubicBezTo>
                  <a:pt x="2774928" y="320034"/>
                  <a:pt x="2772528" y="307904"/>
                  <a:pt x="2767729" y="297412"/>
                </a:cubicBezTo>
                <a:cubicBezTo>
                  <a:pt x="2762929" y="286920"/>
                  <a:pt x="2756399" y="278102"/>
                  <a:pt x="2748139" y="270958"/>
                </a:cubicBezTo>
                <a:lnTo>
                  <a:pt x="2722578" y="298082"/>
                </a:lnTo>
                <a:cubicBezTo>
                  <a:pt x="2727415" y="301579"/>
                  <a:pt x="2731359" y="306230"/>
                  <a:pt x="2734410" y="312034"/>
                </a:cubicBezTo>
                <a:cubicBezTo>
                  <a:pt x="2737461" y="317838"/>
                  <a:pt x="2738986" y="324647"/>
                  <a:pt x="2738986" y="332461"/>
                </a:cubicBezTo>
                <a:cubicBezTo>
                  <a:pt x="2738986" y="339158"/>
                  <a:pt x="2737777" y="345316"/>
                  <a:pt x="2735358" y="350934"/>
                </a:cubicBezTo>
                <a:cubicBezTo>
                  <a:pt x="2732940" y="356553"/>
                  <a:pt x="2729554" y="361389"/>
                  <a:pt x="2725201" y="365445"/>
                </a:cubicBezTo>
                <a:cubicBezTo>
                  <a:pt x="2720848" y="369501"/>
                  <a:pt x="2715620" y="372663"/>
                  <a:pt x="2709518" y="374933"/>
                </a:cubicBezTo>
                <a:cubicBezTo>
                  <a:pt x="2703416" y="377202"/>
                  <a:pt x="2696719" y="378337"/>
                  <a:pt x="2689426" y="378337"/>
                </a:cubicBezTo>
                <a:cubicBezTo>
                  <a:pt x="2682283" y="378337"/>
                  <a:pt x="2675697" y="377202"/>
                  <a:pt x="2669669" y="374933"/>
                </a:cubicBezTo>
                <a:cubicBezTo>
                  <a:pt x="2663642" y="372663"/>
                  <a:pt x="2658414" y="369463"/>
                  <a:pt x="2653987" y="365333"/>
                </a:cubicBezTo>
                <a:cubicBezTo>
                  <a:pt x="2649559" y="361203"/>
                  <a:pt x="2646099" y="356292"/>
                  <a:pt x="2643606" y="350599"/>
                </a:cubicBezTo>
                <a:cubicBezTo>
                  <a:pt x="2641113" y="344907"/>
                  <a:pt x="2639867" y="338600"/>
                  <a:pt x="2639867" y="331680"/>
                </a:cubicBezTo>
                <a:cubicBezTo>
                  <a:pt x="2639867" y="325429"/>
                  <a:pt x="2641076" y="319346"/>
                  <a:pt x="2643494" y="313429"/>
                </a:cubicBezTo>
                <a:cubicBezTo>
                  <a:pt x="2645913" y="307514"/>
                  <a:pt x="2649652" y="302695"/>
                  <a:pt x="2654712" y="298975"/>
                </a:cubicBezTo>
                <a:lnTo>
                  <a:pt x="2628146" y="272520"/>
                </a:lnTo>
                <a:cubicBezTo>
                  <a:pt x="2620407" y="279367"/>
                  <a:pt x="2614510" y="288315"/>
                  <a:pt x="2610454" y="299365"/>
                </a:cubicBezTo>
                <a:cubicBezTo>
                  <a:pt x="2606399" y="310416"/>
                  <a:pt x="2604371" y="321671"/>
                  <a:pt x="2604371" y="333131"/>
                </a:cubicBezTo>
                <a:close/>
                <a:moveTo>
                  <a:pt x="2604371" y="1247530"/>
                </a:moveTo>
                <a:cubicBezTo>
                  <a:pt x="2604371" y="1259883"/>
                  <a:pt x="2606362" y="1271380"/>
                  <a:pt x="2610343" y="1282021"/>
                </a:cubicBezTo>
                <a:cubicBezTo>
                  <a:pt x="2614324" y="1292663"/>
                  <a:pt x="2619998" y="1301946"/>
                  <a:pt x="2627365" y="1309871"/>
                </a:cubicBezTo>
                <a:cubicBezTo>
                  <a:pt x="2634732" y="1317796"/>
                  <a:pt x="2643680" y="1324009"/>
                  <a:pt x="2654210" y="1328512"/>
                </a:cubicBezTo>
                <a:cubicBezTo>
                  <a:pt x="2664739" y="1333014"/>
                  <a:pt x="2676478" y="1335265"/>
                  <a:pt x="2689426" y="1335265"/>
                </a:cubicBezTo>
                <a:cubicBezTo>
                  <a:pt x="2702077" y="1335265"/>
                  <a:pt x="2713667" y="1333051"/>
                  <a:pt x="2724196" y="1328623"/>
                </a:cubicBezTo>
                <a:cubicBezTo>
                  <a:pt x="2734726" y="1324196"/>
                  <a:pt x="2743749" y="1318094"/>
                  <a:pt x="2751264" y="1310317"/>
                </a:cubicBezTo>
                <a:cubicBezTo>
                  <a:pt x="2758780" y="1302541"/>
                  <a:pt x="2764603" y="1293369"/>
                  <a:pt x="2768733" y="1282803"/>
                </a:cubicBezTo>
                <a:cubicBezTo>
                  <a:pt x="2772863" y="1272236"/>
                  <a:pt x="2774928" y="1260702"/>
                  <a:pt x="2774928" y="1248200"/>
                </a:cubicBezTo>
                <a:cubicBezTo>
                  <a:pt x="2774928" y="1234434"/>
                  <a:pt x="2772528" y="1222304"/>
                  <a:pt x="2767729" y="1211812"/>
                </a:cubicBezTo>
                <a:cubicBezTo>
                  <a:pt x="2762929" y="1201319"/>
                  <a:pt x="2756399" y="1192501"/>
                  <a:pt x="2748139" y="1185358"/>
                </a:cubicBezTo>
                <a:lnTo>
                  <a:pt x="2722578" y="1212481"/>
                </a:lnTo>
                <a:cubicBezTo>
                  <a:pt x="2727415" y="1215979"/>
                  <a:pt x="2731359" y="1220630"/>
                  <a:pt x="2734410" y="1226434"/>
                </a:cubicBezTo>
                <a:cubicBezTo>
                  <a:pt x="2737461" y="1232238"/>
                  <a:pt x="2738986" y="1239047"/>
                  <a:pt x="2738986" y="1246861"/>
                </a:cubicBezTo>
                <a:cubicBezTo>
                  <a:pt x="2738986" y="1253558"/>
                  <a:pt x="2737777" y="1259716"/>
                  <a:pt x="2735358" y="1265334"/>
                </a:cubicBezTo>
                <a:cubicBezTo>
                  <a:pt x="2732940" y="1270952"/>
                  <a:pt x="2729554" y="1275789"/>
                  <a:pt x="2725201" y="1279845"/>
                </a:cubicBezTo>
                <a:cubicBezTo>
                  <a:pt x="2720848" y="1283900"/>
                  <a:pt x="2715620" y="1287063"/>
                  <a:pt x="2709518" y="1289333"/>
                </a:cubicBezTo>
                <a:cubicBezTo>
                  <a:pt x="2703416" y="1291602"/>
                  <a:pt x="2696719" y="1292737"/>
                  <a:pt x="2689426" y="1292737"/>
                </a:cubicBezTo>
                <a:cubicBezTo>
                  <a:pt x="2682283" y="1292737"/>
                  <a:pt x="2675697" y="1291602"/>
                  <a:pt x="2669669" y="1289333"/>
                </a:cubicBezTo>
                <a:cubicBezTo>
                  <a:pt x="2663642" y="1287063"/>
                  <a:pt x="2658414" y="1283863"/>
                  <a:pt x="2653987" y="1279733"/>
                </a:cubicBezTo>
                <a:cubicBezTo>
                  <a:pt x="2649559" y="1275603"/>
                  <a:pt x="2646099" y="1270692"/>
                  <a:pt x="2643606" y="1264999"/>
                </a:cubicBezTo>
                <a:cubicBezTo>
                  <a:pt x="2641113" y="1259306"/>
                  <a:pt x="2639867" y="1253000"/>
                  <a:pt x="2639867" y="1246079"/>
                </a:cubicBezTo>
                <a:cubicBezTo>
                  <a:pt x="2639867" y="1239829"/>
                  <a:pt x="2641076" y="1233745"/>
                  <a:pt x="2643494" y="1227829"/>
                </a:cubicBezTo>
                <a:cubicBezTo>
                  <a:pt x="2645913" y="1221913"/>
                  <a:pt x="2649652" y="1217095"/>
                  <a:pt x="2654712" y="1213374"/>
                </a:cubicBezTo>
                <a:lnTo>
                  <a:pt x="2628146" y="1186920"/>
                </a:lnTo>
                <a:cubicBezTo>
                  <a:pt x="2620407" y="1193766"/>
                  <a:pt x="2614510" y="1202715"/>
                  <a:pt x="2610454" y="1213765"/>
                </a:cubicBezTo>
                <a:cubicBezTo>
                  <a:pt x="2606399" y="1224816"/>
                  <a:pt x="2604371" y="1236071"/>
                  <a:pt x="2604371" y="1247530"/>
                </a:cubicBezTo>
                <a:close/>
                <a:moveTo>
                  <a:pt x="2604371" y="1409455"/>
                </a:moveTo>
                <a:cubicBezTo>
                  <a:pt x="2604371" y="1421808"/>
                  <a:pt x="2606362" y="1433305"/>
                  <a:pt x="2610343" y="1443946"/>
                </a:cubicBezTo>
                <a:cubicBezTo>
                  <a:pt x="2614324" y="1454588"/>
                  <a:pt x="2619998" y="1463871"/>
                  <a:pt x="2627365" y="1471796"/>
                </a:cubicBezTo>
                <a:cubicBezTo>
                  <a:pt x="2634732" y="1479721"/>
                  <a:pt x="2643680" y="1485935"/>
                  <a:pt x="2654210" y="1490437"/>
                </a:cubicBezTo>
                <a:cubicBezTo>
                  <a:pt x="2664739" y="1494939"/>
                  <a:pt x="2676478" y="1497190"/>
                  <a:pt x="2689426" y="1497190"/>
                </a:cubicBezTo>
                <a:cubicBezTo>
                  <a:pt x="2702077" y="1497190"/>
                  <a:pt x="2713667" y="1494976"/>
                  <a:pt x="2724196" y="1490548"/>
                </a:cubicBezTo>
                <a:cubicBezTo>
                  <a:pt x="2734726" y="1486121"/>
                  <a:pt x="2743749" y="1480019"/>
                  <a:pt x="2751264" y="1472242"/>
                </a:cubicBezTo>
                <a:cubicBezTo>
                  <a:pt x="2758780" y="1464466"/>
                  <a:pt x="2764603" y="1455294"/>
                  <a:pt x="2768733" y="1444728"/>
                </a:cubicBezTo>
                <a:cubicBezTo>
                  <a:pt x="2772863" y="1434161"/>
                  <a:pt x="2774928" y="1422627"/>
                  <a:pt x="2774928" y="1410125"/>
                </a:cubicBezTo>
                <a:cubicBezTo>
                  <a:pt x="2774928" y="1396359"/>
                  <a:pt x="2772528" y="1384229"/>
                  <a:pt x="2767729" y="1373737"/>
                </a:cubicBezTo>
                <a:cubicBezTo>
                  <a:pt x="2762929" y="1363244"/>
                  <a:pt x="2756399" y="1354426"/>
                  <a:pt x="2748139" y="1347282"/>
                </a:cubicBezTo>
                <a:lnTo>
                  <a:pt x="2722578" y="1374406"/>
                </a:lnTo>
                <a:cubicBezTo>
                  <a:pt x="2727415" y="1377904"/>
                  <a:pt x="2731359" y="1382555"/>
                  <a:pt x="2734410" y="1388359"/>
                </a:cubicBezTo>
                <a:cubicBezTo>
                  <a:pt x="2737461" y="1394163"/>
                  <a:pt x="2738986" y="1400972"/>
                  <a:pt x="2738986" y="1408786"/>
                </a:cubicBezTo>
                <a:cubicBezTo>
                  <a:pt x="2738986" y="1415483"/>
                  <a:pt x="2737777" y="1421641"/>
                  <a:pt x="2735358" y="1427259"/>
                </a:cubicBezTo>
                <a:cubicBezTo>
                  <a:pt x="2732940" y="1432877"/>
                  <a:pt x="2729554" y="1437714"/>
                  <a:pt x="2725201" y="1441770"/>
                </a:cubicBezTo>
                <a:cubicBezTo>
                  <a:pt x="2720848" y="1445825"/>
                  <a:pt x="2715620" y="1448988"/>
                  <a:pt x="2709518" y="1451258"/>
                </a:cubicBezTo>
                <a:cubicBezTo>
                  <a:pt x="2703416" y="1453527"/>
                  <a:pt x="2696719" y="1454662"/>
                  <a:pt x="2689426" y="1454662"/>
                </a:cubicBezTo>
                <a:cubicBezTo>
                  <a:pt x="2682283" y="1454662"/>
                  <a:pt x="2675697" y="1453527"/>
                  <a:pt x="2669669" y="1451258"/>
                </a:cubicBezTo>
                <a:cubicBezTo>
                  <a:pt x="2663642" y="1448988"/>
                  <a:pt x="2658414" y="1445788"/>
                  <a:pt x="2653987" y="1441658"/>
                </a:cubicBezTo>
                <a:cubicBezTo>
                  <a:pt x="2649559" y="1437528"/>
                  <a:pt x="2646099" y="1432617"/>
                  <a:pt x="2643606" y="1426924"/>
                </a:cubicBezTo>
                <a:cubicBezTo>
                  <a:pt x="2641113" y="1421231"/>
                  <a:pt x="2639867" y="1414925"/>
                  <a:pt x="2639867" y="1408004"/>
                </a:cubicBezTo>
                <a:cubicBezTo>
                  <a:pt x="2639867" y="1401754"/>
                  <a:pt x="2641076" y="1395670"/>
                  <a:pt x="2643494" y="1389754"/>
                </a:cubicBezTo>
                <a:cubicBezTo>
                  <a:pt x="2645913" y="1383838"/>
                  <a:pt x="2649652" y="1379020"/>
                  <a:pt x="2654712" y="1375299"/>
                </a:cubicBezTo>
                <a:lnTo>
                  <a:pt x="2628146" y="1348845"/>
                </a:lnTo>
                <a:cubicBezTo>
                  <a:pt x="2620407" y="1355691"/>
                  <a:pt x="2614510" y="1364640"/>
                  <a:pt x="2610454" y="1375690"/>
                </a:cubicBezTo>
                <a:cubicBezTo>
                  <a:pt x="2606399" y="1386741"/>
                  <a:pt x="2604371" y="1397996"/>
                  <a:pt x="2604371" y="1409455"/>
                </a:cubicBezTo>
                <a:close/>
                <a:moveTo>
                  <a:pt x="1652954" y="894393"/>
                </a:moveTo>
                <a:lnTo>
                  <a:pt x="2100150" y="0"/>
                </a:lnTo>
                <a:lnTo>
                  <a:pt x="3280743" y="0"/>
                </a:lnTo>
                <a:lnTo>
                  <a:pt x="3727939" y="894393"/>
                </a:lnTo>
                <a:lnTo>
                  <a:pt x="3280743" y="1788785"/>
                </a:lnTo>
                <a:lnTo>
                  <a:pt x="2100150" y="1788785"/>
                </a:lnTo>
                <a:close/>
                <a:moveTo>
                  <a:pt x="1003186" y="2202690"/>
                </a:moveTo>
                <a:lnTo>
                  <a:pt x="1065722" y="2179961"/>
                </a:lnTo>
                <a:lnTo>
                  <a:pt x="1065722" y="2225795"/>
                </a:lnTo>
                <a:close/>
                <a:moveTo>
                  <a:pt x="954589" y="1724705"/>
                </a:moveTo>
                <a:lnTo>
                  <a:pt x="1136671" y="1724705"/>
                </a:lnTo>
                <a:lnTo>
                  <a:pt x="1136671" y="1597750"/>
                </a:lnTo>
                <a:lnTo>
                  <a:pt x="1099124" y="1597750"/>
                </a:lnTo>
                <a:lnTo>
                  <a:pt x="1099124" y="1682387"/>
                </a:lnTo>
                <a:lnTo>
                  <a:pt x="1061327" y="1682387"/>
                </a:lnTo>
                <a:lnTo>
                  <a:pt x="1061327" y="1606666"/>
                </a:lnTo>
                <a:lnTo>
                  <a:pt x="1026041" y="1606666"/>
                </a:lnTo>
                <a:lnTo>
                  <a:pt x="1026041" y="1682387"/>
                </a:lnTo>
                <a:lnTo>
                  <a:pt x="991885" y="1682387"/>
                </a:lnTo>
                <a:lnTo>
                  <a:pt x="991885" y="1602396"/>
                </a:lnTo>
                <a:lnTo>
                  <a:pt x="954589" y="1602396"/>
                </a:lnTo>
                <a:close/>
                <a:moveTo>
                  <a:pt x="954589" y="2223158"/>
                </a:moveTo>
                <a:lnTo>
                  <a:pt x="1136671" y="2299633"/>
                </a:lnTo>
                <a:lnTo>
                  <a:pt x="1136671" y="2251789"/>
                </a:lnTo>
                <a:lnTo>
                  <a:pt x="1100883" y="2238353"/>
                </a:lnTo>
                <a:lnTo>
                  <a:pt x="1100883" y="2167906"/>
                </a:lnTo>
                <a:lnTo>
                  <a:pt x="1136671" y="2153716"/>
                </a:lnTo>
                <a:lnTo>
                  <a:pt x="1136671" y="2104868"/>
                </a:lnTo>
                <a:lnTo>
                  <a:pt x="954589" y="2180463"/>
                </a:lnTo>
                <a:close/>
                <a:moveTo>
                  <a:pt x="949943" y="1355360"/>
                </a:moveTo>
                <a:cubicBezTo>
                  <a:pt x="949943" y="1363983"/>
                  <a:pt x="951010" y="1372501"/>
                  <a:pt x="953145" y="1380914"/>
                </a:cubicBezTo>
                <a:cubicBezTo>
                  <a:pt x="955280" y="1389328"/>
                  <a:pt x="958670" y="1396862"/>
                  <a:pt x="963317" y="1403518"/>
                </a:cubicBezTo>
                <a:cubicBezTo>
                  <a:pt x="967963" y="1410173"/>
                  <a:pt x="973886" y="1415573"/>
                  <a:pt x="981085" y="1419717"/>
                </a:cubicBezTo>
                <a:cubicBezTo>
                  <a:pt x="988285" y="1423861"/>
                  <a:pt x="996949" y="1425933"/>
                  <a:pt x="1007079" y="1425932"/>
                </a:cubicBezTo>
                <a:cubicBezTo>
                  <a:pt x="1015283" y="1425933"/>
                  <a:pt x="1022252" y="1424593"/>
                  <a:pt x="1027987" y="1421914"/>
                </a:cubicBezTo>
                <a:cubicBezTo>
                  <a:pt x="1033722" y="1419235"/>
                  <a:pt x="1038619" y="1415719"/>
                  <a:pt x="1042679" y="1411366"/>
                </a:cubicBezTo>
                <a:cubicBezTo>
                  <a:pt x="1046739" y="1407013"/>
                  <a:pt x="1050046" y="1402053"/>
                  <a:pt x="1052599" y="1396485"/>
                </a:cubicBezTo>
                <a:cubicBezTo>
                  <a:pt x="1055153" y="1390918"/>
                  <a:pt x="1057392" y="1385205"/>
                  <a:pt x="1059318" y="1379345"/>
                </a:cubicBezTo>
                <a:cubicBezTo>
                  <a:pt x="1061159" y="1373317"/>
                  <a:pt x="1062896" y="1367959"/>
                  <a:pt x="1064529" y="1363271"/>
                </a:cubicBezTo>
                <a:cubicBezTo>
                  <a:pt x="1066161" y="1358583"/>
                  <a:pt x="1067961" y="1354649"/>
                  <a:pt x="1069929" y="1351467"/>
                </a:cubicBezTo>
                <a:cubicBezTo>
                  <a:pt x="1071896" y="1348286"/>
                  <a:pt x="1074073" y="1345837"/>
                  <a:pt x="1076458" y="1344121"/>
                </a:cubicBezTo>
                <a:cubicBezTo>
                  <a:pt x="1078844" y="1342405"/>
                  <a:pt x="1081753" y="1341547"/>
                  <a:pt x="1085186" y="1341547"/>
                </a:cubicBezTo>
                <a:cubicBezTo>
                  <a:pt x="1088786" y="1341547"/>
                  <a:pt x="1091883" y="1342238"/>
                  <a:pt x="1094478" y="1343619"/>
                </a:cubicBezTo>
                <a:cubicBezTo>
                  <a:pt x="1097073" y="1345000"/>
                  <a:pt x="1099145" y="1346842"/>
                  <a:pt x="1100694" y="1349144"/>
                </a:cubicBezTo>
                <a:cubicBezTo>
                  <a:pt x="1102243" y="1351446"/>
                  <a:pt x="1103352" y="1354146"/>
                  <a:pt x="1104022" y="1357244"/>
                </a:cubicBezTo>
                <a:cubicBezTo>
                  <a:pt x="1104692" y="1360341"/>
                  <a:pt x="1105026" y="1363522"/>
                  <a:pt x="1105026" y="1366787"/>
                </a:cubicBezTo>
                <a:cubicBezTo>
                  <a:pt x="1105026" y="1373987"/>
                  <a:pt x="1103185" y="1381228"/>
                  <a:pt x="1099501" y="1388511"/>
                </a:cubicBezTo>
                <a:cubicBezTo>
                  <a:pt x="1095818" y="1395795"/>
                  <a:pt x="1091213" y="1401655"/>
                  <a:pt x="1085688" y="1406092"/>
                </a:cubicBezTo>
                <a:lnTo>
                  <a:pt x="1115072" y="1434848"/>
                </a:lnTo>
                <a:cubicBezTo>
                  <a:pt x="1123444" y="1426811"/>
                  <a:pt x="1129911" y="1416703"/>
                  <a:pt x="1134473" y="1404522"/>
                </a:cubicBezTo>
                <a:cubicBezTo>
                  <a:pt x="1139036" y="1392341"/>
                  <a:pt x="1141317" y="1379763"/>
                  <a:pt x="1141317" y="1366787"/>
                </a:cubicBezTo>
                <a:cubicBezTo>
                  <a:pt x="1141317" y="1357830"/>
                  <a:pt x="1140124" y="1349144"/>
                  <a:pt x="1137738" y="1340731"/>
                </a:cubicBezTo>
                <a:cubicBezTo>
                  <a:pt x="1135353" y="1332317"/>
                  <a:pt x="1131669" y="1324867"/>
                  <a:pt x="1126688" y="1318379"/>
                </a:cubicBezTo>
                <a:cubicBezTo>
                  <a:pt x="1121707" y="1311891"/>
                  <a:pt x="1115386" y="1306721"/>
                  <a:pt x="1107726" y="1302870"/>
                </a:cubicBezTo>
                <a:cubicBezTo>
                  <a:pt x="1100066" y="1299019"/>
                  <a:pt x="1091046" y="1297094"/>
                  <a:pt x="1080665" y="1297094"/>
                </a:cubicBezTo>
                <a:cubicBezTo>
                  <a:pt x="1071540" y="1297094"/>
                  <a:pt x="1063943" y="1298894"/>
                  <a:pt x="1057874" y="1302493"/>
                </a:cubicBezTo>
                <a:cubicBezTo>
                  <a:pt x="1051804" y="1306093"/>
                  <a:pt x="1046697" y="1310635"/>
                  <a:pt x="1042554" y="1316118"/>
                </a:cubicBezTo>
                <a:cubicBezTo>
                  <a:pt x="1038410" y="1321602"/>
                  <a:pt x="1035103" y="1327671"/>
                  <a:pt x="1032633" y="1334326"/>
                </a:cubicBezTo>
                <a:cubicBezTo>
                  <a:pt x="1030164" y="1340982"/>
                  <a:pt x="1027882" y="1347407"/>
                  <a:pt x="1025789" y="1353602"/>
                </a:cubicBezTo>
                <a:cubicBezTo>
                  <a:pt x="1024450" y="1357872"/>
                  <a:pt x="1023132" y="1361723"/>
                  <a:pt x="1021834" y="1365155"/>
                </a:cubicBezTo>
                <a:cubicBezTo>
                  <a:pt x="1020536" y="1368587"/>
                  <a:pt x="1019113" y="1371559"/>
                  <a:pt x="1017564" y="1374070"/>
                </a:cubicBezTo>
                <a:cubicBezTo>
                  <a:pt x="1016016" y="1376582"/>
                  <a:pt x="1014216" y="1378466"/>
                  <a:pt x="1012165" y="1379721"/>
                </a:cubicBezTo>
                <a:cubicBezTo>
                  <a:pt x="1010114" y="1380977"/>
                  <a:pt x="1007539" y="1381605"/>
                  <a:pt x="1004442" y="1381605"/>
                </a:cubicBezTo>
                <a:cubicBezTo>
                  <a:pt x="1000842" y="1381605"/>
                  <a:pt x="997891" y="1380789"/>
                  <a:pt x="995589" y="1379156"/>
                </a:cubicBezTo>
                <a:cubicBezTo>
                  <a:pt x="993287" y="1377524"/>
                  <a:pt x="991403" y="1375515"/>
                  <a:pt x="989938" y="1373129"/>
                </a:cubicBezTo>
                <a:cubicBezTo>
                  <a:pt x="988473" y="1370743"/>
                  <a:pt x="987489" y="1368043"/>
                  <a:pt x="986987" y="1365029"/>
                </a:cubicBezTo>
                <a:cubicBezTo>
                  <a:pt x="986485" y="1362015"/>
                  <a:pt x="986234" y="1359085"/>
                  <a:pt x="986234" y="1356239"/>
                </a:cubicBezTo>
                <a:cubicBezTo>
                  <a:pt x="986234" y="1350546"/>
                  <a:pt x="987657" y="1344665"/>
                  <a:pt x="990503" y="1338596"/>
                </a:cubicBezTo>
                <a:cubicBezTo>
                  <a:pt x="993350" y="1332527"/>
                  <a:pt x="997159" y="1327608"/>
                  <a:pt x="1001930" y="1323841"/>
                </a:cubicBezTo>
                <a:lnTo>
                  <a:pt x="972295" y="1295712"/>
                </a:lnTo>
                <a:cubicBezTo>
                  <a:pt x="964928" y="1303833"/>
                  <a:pt x="959361" y="1313251"/>
                  <a:pt x="955594" y="1323967"/>
                </a:cubicBezTo>
                <a:cubicBezTo>
                  <a:pt x="951827" y="1334682"/>
                  <a:pt x="949943" y="1345147"/>
                  <a:pt x="949943" y="1355360"/>
                </a:cubicBezTo>
                <a:close/>
                <a:moveTo>
                  <a:pt x="949943" y="1507760"/>
                </a:moveTo>
                <a:cubicBezTo>
                  <a:pt x="949943" y="1516383"/>
                  <a:pt x="951010" y="1524901"/>
                  <a:pt x="953145" y="1533314"/>
                </a:cubicBezTo>
                <a:cubicBezTo>
                  <a:pt x="955280" y="1541728"/>
                  <a:pt x="958670" y="1549262"/>
                  <a:pt x="963317" y="1555918"/>
                </a:cubicBezTo>
                <a:cubicBezTo>
                  <a:pt x="967963" y="1562573"/>
                  <a:pt x="973886" y="1567973"/>
                  <a:pt x="981085" y="1572117"/>
                </a:cubicBezTo>
                <a:cubicBezTo>
                  <a:pt x="988285" y="1576261"/>
                  <a:pt x="996949" y="1578333"/>
                  <a:pt x="1007079" y="1578333"/>
                </a:cubicBezTo>
                <a:cubicBezTo>
                  <a:pt x="1015283" y="1578333"/>
                  <a:pt x="1022252" y="1576993"/>
                  <a:pt x="1027987" y="1574314"/>
                </a:cubicBezTo>
                <a:cubicBezTo>
                  <a:pt x="1033722" y="1571635"/>
                  <a:pt x="1038619" y="1568119"/>
                  <a:pt x="1042679" y="1563766"/>
                </a:cubicBezTo>
                <a:cubicBezTo>
                  <a:pt x="1046739" y="1559413"/>
                  <a:pt x="1050046" y="1554453"/>
                  <a:pt x="1052599" y="1548885"/>
                </a:cubicBezTo>
                <a:cubicBezTo>
                  <a:pt x="1055153" y="1543318"/>
                  <a:pt x="1057392" y="1537605"/>
                  <a:pt x="1059318" y="1531745"/>
                </a:cubicBezTo>
                <a:cubicBezTo>
                  <a:pt x="1061159" y="1525717"/>
                  <a:pt x="1062896" y="1520359"/>
                  <a:pt x="1064529" y="1515671"/>
                </a:cubicBezTo>
                <a:cubicBezTo>
                  <a:pt x="1066161" y="1510983"/>
                  <a:pt x="1067961" y="1507048"/>
                  <a:pt x="1069929" y="1503867"/>
                </a:cubicBezTo>
                <a:cubicBezTo>
                  <a:pt x="1071896" y="1500686"/>
                  <a:pt x="1074073" y="1498237"/>
                  <a:pt x="1076458" y="1496521"/>
                </a:cubicBezTo>
                <a:cubicBezTo>
                  <a:pt x="1078844" y="1494805"/>
                  <a:pt x="1081753" y="1493947"/>
                  <a:pt x="1085186" y="1493947"/>
                </a:cubicBezTo>
                <a:cubicBezTo>
                  <a:pt x="1088786" y="1493947"/>
                  <a:pt x="1091883" y="1494638"/>
                  <a:pt x="1094478" y="1496019"/>
                </a:cubicBezTo>
                <a:cubicBezTo>
                  <a:pt x="1097073" y="1497400"/>
                  <a:pt x="1099145" y="1499242"/>
                  <a:pt x="1100694" y="1501544"/>
                </a:cubicBezTo>
                <a:cubicBezTo>
                  <a:pt x="1102243" y="1503846"/>
                  <a:pt x="1103352" y="1506546"/>
                  <a:pt x="1104022" y="1509644"/>
                </a:cubicBezTo>
                <a:cubicBezTo>
                  <a:pt x="1104692" y="1512741"/>
                  <a:pt x="1105026" y="1515922"/>
                  <a:pt x="1105026" y="1519187"/>
                </a:cubicBezTo>
                <a:cubicBezTo>
                  <a:pt x="1105026" y="1526387"/>
                  <a:pt x="1103185" y="1533628"/>
                  <a:pt x="1099501" y="1540912"/>
                </a:cubicBezTo>
                <a:cubicBezTo>
                  <a:pt x="1095818" y="1548195"/>
                  <a:pt x="1091213" y="1554055"/>
                  <a:pt x="1085688" y="1558492"/>
                </a:cubicBezTo>
                <a:lnTo>
                  <a:pt x="1115072" y="1587248"/>
                </a:lnTo>
                <a:cubicBezTo>
                  <a:pt x="1123444" y="1579212"/>
                  <a:pt x="1129911" y="1569103"/>
                  <a:pt x="1134473" y="1556922"/>
                </a:cubicBezTo>
                <a:cubicBezTo>
                  <a:pt x="1139036" y="1544742"/>
                  <a:pt x="1141317" y="1532163"/>
                  <a:pt x="1141317" y="1519187"/>
                </a:cubicBezTo>
                <a:cubicBezTo>
                  <a:pt x="1141317" y="1510230"/>
                  <a:pt x="1140124" y="1501544"/>
                  <a:pt x="1137738" y="1493131"/>
                </a:cubicBezTo>
                <a:cubicBezTo>
                  <a:pt x="1135353" y="1484717"/>
                  <a:pt x="1131669" y="1477267"/>
                  <a:pt x="1126688" y="1470779"/>
                </a:cubicBezTo>
                <a:cubicBezTo>
                  <a:pt x="1121707" y="1464291"/>
                  <a:pt x="1115386" y="1459121"/>
                  <a:pt x="1107726" y="1455270"/>
                </a:cubicBezTo>
                <a:cubicBezTo>
                  <a:pt x="1100066" y="1451419"/>
                  <a:pt x="1091046" y="1449494"/>
                  <a:pt x="1080665" y="1449494"/>
                </a:cubicBezTo>
                <a:cubicBezTo>
                  <a:pt x="1071540" y="1449494"/>
                  <a:pt x="1063943" y="1451294"/>
                  <a:pt x="1057874" y="1454894"/>
                </a:cubicBezTo>
                <a:cubicBezTo>
                  <a:pt x="1051804" y="1458493"/>
                  <a:pt x="1046697" y="1463035"/>
                  <a:pt x="1042554" y="1468518"/>
                </a:cubicBezTo>
                <a:cubicBezTo>
                  <a:pt x="1038410" y="1474002"/>
                  <a:pt x="1035103" y="1480071"/>
                  <a:pt x="1032633" y="1486726"/>
                </a:cubicBezTo>
                <a:cubicBezTo>
                  <a:pt x="1030164" y="1493382"/>
                  <a:pt x="1027882" y="1499807"/>
                  <a:pt x="1025789" y="1506002"/>
                </a:cubicBezTo>
                <a:cubicBezTo>
                  <a:pt x="1024450" y="1510272"/>
                  <a:pt x="1023132" y="1514122"/>
                  <a:pt x="1021834" y="1517555"/>
                </a:cubicBezTo>
                <a:cubicBezTo>
                  <a:pt x="1020536" y="1520987"/>
                  <a:pt x="1019113" y="1523959"/>
                  <a:pt x="1017564" y="1526471"/>
                </a:cubicBezTo>
                <a:cubicBezTo>
                  <a:pt x="1016016" y="1528982"/>
                  <a:pt x="1014216" y="1530866"/>
                  <a:pt x="1012165" y="1532121"/>
                </a:cubicBezTo>
                <a:cubicBezTo>
                  <a:pt x="1010114" y="1533377"/>
                  <a:pt x="1007539" y="1534005"/>
                  <a:pt x="1004442" y="1534005"/>
                </a:cubicBezTo>
                <a:cubicBezTo>
                  <a:pt x="1000842" y="1534005"/>
                  <a:pt x="997891" y="1533189"/>
                  <a:pt x="995589" y="1531556"/>
                </a:cubicBezTo>
                <a:cubicBezTo>
                  <a:pt x="993287" y="1529924"/>
                  <a:pt x="991403" y="1527915"/>
                  <a:pt x="989938" y="1525529"/>
                </a:cubicBezTo>
                <a:cubicBezTo>
                  <a:pt x="988473" y="1523143"/>
                  <a:pt x="987489" y="1520443"/>
                  <a:pt x="986987" y="1517429"/>
                </a:cubicBezTo>
                <a:cubicBezTo>
                  <a:pt x="986485" y="1514415"/>
                  <a:pt x="986234" y="1511485"/>
                  <a:pt x="986234" y="1508639"/>
                </a:cubicBezTo>
                <a:cubicBezTo>
                  <a:pt x="986234" y="1502946"/>
                  <a:pt x="987657" y="1497065"/>
                  <a:pt x="990503" y="1490996"/>
                </a:cubicBezTo>
                <a:cubicBezTo>
                  <a:pt x="993350" y="1484927"/>
                  <a:pt x="997159" y="1480008"/>
                  <a:pt x="1001930" y="1476241"/>
                </a:cubicBezTo>
                <a:lnTo>
                  <a:pt x="972295" y="1448113"/>
                </a:lnTo>
                <a:cubicBezTo>
                  <a:pt x="964928" y="1456233"/>
                  <a:pt x="959361" y="1465651"/>
                  <a:pt x="955594" y="1476367"/>
                </a:cubicBezTo>
                <a:cubicBezTo>
                  <a:pt x="951827" y="1487082"/>
                  <a:pt x="949943" y="1497547"/>
                  <a:pt x="949943" y="1507760"/>
                </a:cubicBezTo>
                <a:close/>
                <a:moveTo>
                  <a:pt x="949692" y="1815518"/>
                </a:moveTo>
                <a:cubicBezTo>
                  <a:pt x="949692" y="1829415"/>
                  <a:pt x="951931" y="1842349"/>
                  <a:pt x="956410" y="1854320"/>
                </a:cubicBezTo>
                <a:cubicBezTo>
                  <a:pt x="960889" y="1866292"/>
                  <a:pt x="967272" y="1876735"/>
                  <a:pt x="975560" y="1885651"/>
                </a:cubicBezTo>
                <a:cubicBezTo>
                  <a:pt x="983848" y="1894567"/>
                  <a:pt x="993915" y="1901557"/>
                  <a:pt x="1005760" y="1906622"/>
                </a:cubicBezTo>
                <a:cubicBezTo>
                  <a:pt x="1017606" y="1911687"/>
                  <a:pt x="1030812" y="1914219"/>
                  <a:pt x="1045379" y="1914219"/>
                </a:cubicBezTo>
                <a:cubicBezTo>
                  <a:pt x="1059611" y="1914219"/>
                  <a:pt x="1072649" y="1911728"/>
                  <a:pt x="1084495" y="1906747"/>
                </a:cubicBezTo>
                <a:cubicBezTo>
                  <a:pt x="1096341" y="1901766"/>
                  <a:pt x="1106491" y="1894901"/>
                  <a:pt x="1114947" y="1886153"/>
                </a:cubicBezTo>
                <a:cubicBezTo>
                  <a:pt x="1123402" y="1877405"/>
                  <a:pt x="1129953" y="1867087"/>
                  <a:pt x="1134599" y="1855199"/>
                </a:cubicBezTo>
                <a:cubicBezTo>
                  <a:pt x="1139245" y="1843312"/>
                  <a:pt x="1141568" y="1830336"/>
                  <a:pt x="1141568" y="1816271"/>
                </a:cubicBezTo>
                <a:cubicBezTo>
                  <a:pt x="1141568" y="1800784"/>
                  <a:pt x="1138869" y="1787138"/>
                  <a:pt x="1133469" y="1775334"/>
                </a:cubicBezTo>
                <a:cubicBezTo>
                  <a:pt x="1128069" y="1763530"/>
                  <a:pt x="1120723" y="1753610"/>
                  <a:pt x="1111431" y="1745573"/>
                </a:cubicBezTo>
                <a:lnTo>
                  <a:pt x="1082674" y="1776088"/>
                </a:lnTo>
                <a:cubicBezTo>
                  <a:pt x="1088116" y="1780023"/>
                  <a:pt x="1092553" y="1785255"/>
                  <a:pt x="1095985" y="1791785"/>
                </a:cubicBezTo>
                <a:cubicBezTo>
                  <a:pt x="1099418" y="1798314"/>
                  <a:pt x="1101134" y="1805974"/>
                  <a:pt x="1101134" y="1814764"/>
                </a:cubicBezTo>
                <a:cubicBezTo>
                  <a:pt x="1101134" y="1822299"/>
                  <a:pt x="1099773" y="1829226"/>
                  <a:pt x="1097053" y="1835547"/>
                </a:cubicBezTo>
                <a:cubicBezTo>
                  <a:pt x="1094332" y="1841868"/>
                  <a:pt x="1090523" y="1847309"/>
                  <a:pt x="1085625" y="1851872"/>
                </a:cubicBezTo>
                <a:cubicBezTo>
                  <a:pt x="1080728" y="1856434"/>
                  <a:pt x="1074847" y="1859992"/>
                  <a:pt x="1067982" y="1862545"/>
                </a:cubicBezTo>
                <a:cubicBezTo>
                  <a:pt x="1061118" y="1865099"/>
                  <a:pt x="1053583" y="1866375"/>
                  <a:pt x="1045379" y="1866375"/>
                </a:cubicBezTo>
                <a:cubicBezTo>
                  <a:pt x="1037342" y="1866375"/>
                  <a:pt x="1029933" y="1865099"/>
                  <a:pt x="1023152" y="1862545"/>
                </a:cubicBezTo>
                <a:cubicBezTo>
                  <a:pt x="1016371" y="1859992"/>
                  <a:pt x="1010490" y="1856392"/>
                  <a:pt x="1005509" y="1851746"/>
                </a:cubicBezTo>
                <a:cubicBezTo>
                  <a:pt x="1000528" y="1847100"/>
                  <a:pt x="996635" y="1841575"/>
                  <a:pt x="993831" y="1835170"/>
                </a:cubicBezTo>
                <a:cubicBezTo>
                  <a:pt x="991026" y="1828766"/>
                  <a:pt x="989624" y="1821671"/>
                  <a:pt x="989624" y="1813885"/>
                </a:cubicBezTo>
                <a:cubicBezTo>
                  <a:pt x="989624" y="1806853"/>
                  <a:pt x="990985" y="1800010"/>
                  <a:pt x="993705" y="1793354"/>
                </a:cubicBezTo>
                <a:cubicBezTo>
                  <a:pt x="996426" y="1786699"/>
                  <a:pt x="1000633" y="1781278"/>
                  <a:pt x="1006325" y="1777092"/>
                </a:cubicBezTo>
                <a:lnTo>
                  <a:pt x="976439" y="1747331"/>
                </a:lnTo>
                <a:cubicBezTo>
                  <a:pt x="967732" y="1755033"/>
                  <a:pt x="961098" y="1765100"/>
                  <a:pt x="956535" y="1777532"/>
                </a:cubicBezTo>
                <a:cubicBezTo>
                  <a:pt x="951973" y="1789964"/>
                  <a:pt x="949692" y="1802626"/>
                  <a:pt x="949692" y="1815518"/>
                </a:cubicBezTo>
                <a:close/>
                <a:moveTo>
                  <a:pt x="949692" y="1996493"/>
                </a:moveTo>
                <a:cubicBezTo>
                  <a:pt x="949692" y="2010390"/>
                  <a:pt x="951931" y="2023324"/>
                  <a:pt x="956410" y="2035295"/>
                </a:cubicBezTo>
                <a:cubicBezTo>
                  <a:pt x="960889" y="2047267"/>
                  <a:pt x="967272" y="2057710"/>
                  <a:pt x="975560" y="2066626"/>
                </a:cubicBezTo>
                <a:cubicBezTo>
                  <a:pt x="983848" y="2075542"/>
                  <a:pt x="993915" y="2082532"/>
                  <a:pt x="1005760" y="2087597"/>
                </a:cubicBezTo>
                <a:cubicBezTo>
                  <a:pt x="1017606" y="2092662"/>
                  <a:pt x="1030812" y="2095194"/>
                  <a:pt x="1045379" y="2095194"/>
                </a:cubicBezTo>
                <a:cubicBezTo>
                  <a:pt x="1059611" y="2095194"/>
                  <a:pt x="1072649" y="2092703"/>
                  <a:pt x="1084495" y="2087722"/>
                </a:cubicBezTo>
                <a:cubicBezTo>
                  <a:pt x="1096341" y="2082741"/>
                  <a:pt x="1106491" y="2075877"/>
                  <a:pt x="1114947" y="2067128"/>
                </a:cubicBezTo>
                <a:cubicBezTo>
                  <a:pt x="1123402" y="2058380"/>
                  <a:pt x="1129953" y="2048062"/>
                  <a:pt x="1134599" y="2036174"/>
                </a:cubicBezTo>
                <a:cubicBezTo>
                  <a:pt x="1139245" y="2024287"/>
                  <a:pt x="1141568" y="2011311"/>
                  <a:pt x="1141568" y="1997246"/>
                </a:cubicBezTo>
                <a:cubicBezTo>
                  <a:pt x="1141568" y="1981759"/>
                  <a:pt x="1138869" y="1968113"/>
                  <a:pt x="1133469" y="1956309"/>
                </a:cubicBezTo>
                <a:cubicBezTo>
                  <a:pt x="1128069" y="1944505"/>
                  <a:pt x="1120723" y="1934585"/>
                  <a:pt x="1111431" y="1926548"/>
                </a:cubicBezTo>
                <a:lnTo>
                  <a:pt x="1082674" y="1957063"/>
                </a:lnTo>
                <a:cubicBezTo>
                  <a:pt x="1088116" y="1960997"/>
                  <a:pt x="1092553" y="1966230"/>
                  <a:pt x="1095985" y="1972760"/>
                </a:cubicBezTo>
                <a:cubicBezTo>
                  <a:pt x="1099418" y="1979289"/>
                  <a:pt x="1101134" y="1986949"/>
                  <a:pt x="1101134" y="1995740"/>
                </a:cubicBezTo>
                <a:cubicBezTo>
                  <a:pt x="1101134" y="2003274"/>
                  <a:pt x="1099773" y="2010201"/>
                  <a:pt x="1097053" y="2016522"/>
                </a:cubicBezTo>
                <a:cubicBezTo>
                  <a:pt x="1094332" y="2022842"/>
                  <a:pt x="1090523" y="2028284"/>
                  <a:pt x="1085625" y="2032847"/>
                </a:cubicBezTo>
                <a:cubicBezTo>
                  <a:pt x="1080728" y="2037409"/>
                  <a:pt x="1074847" y="2040967"/>
                  <a:pt x="1067982" y="2043520"/>
                </a:cubicBezTo>
                <a:cubicBezTo>
                  <a:pt x="1061118" y="2046074"/>
                  <a:pt x="1053583" y="2047350"/>
                  <a:pt x="1045379" y="2047350"/>
                </a:cubicBezTo>
                <a:cubicBezTo>
                  <a:pt x="1037342" y="2047350"/>
                  <a:pt x="1029933" y="2046074"/>
                  <a:pt x="1023152" y="2043520"/>
                </a:cubicBezTo>
                <a:cubicBezTo>
                  <a:pt x="1016371" y="2040967"/>
                  <a:pt x="1010490" y="2037367"/>
                  <a:pt x="1005509" y="2032721"/>
                </a:cubicBezTo>
                <a:cubicBezTo>
                  <a:pt x="1000528" y="2028075"/>
                  <a:pt x="996635" y="2022550"/>
                  <a:pt x="993831" y="2016145"/>
                </a:cubicBezTo>
                <a:cubicBezTo>
                  <a:pt x="991026" y="2009741"/>
                  <a:pt x="989624" y="2002646"/>
                  <a:pt x="989624" y="1994861"/>
                </a:cubicBezTo>
                <a:cubicBezTo>
                  <a:pt x="989624" y="1987828"/>
                  <a:pt x="990985" y="1980985"/>
                  <a:pt x="993705" y="1974329"/>
                </a:cubicBezTo>
                <a:cubicBezTo>
                  <a:pt x="996426" y="1967674"/>
                  <a:pt x="1000633" y="1962253"/>
                  <a:pt x="1006325" y="1958067"/>
                </a:cubicBezTo>
                <a:lnTo>
                  <a:pt x="976439" y="1928306"/>
                </a:lnTo>
                <a:cubicBezTo>
                  <a:pt x="967732" y="1936008"/>
                  <a:pt x="961098" y="1946075"/>
                  <a:pt x="956535" y="1958507"/>
                </a:cubicBezTo>
                <a:cubicBezTo>
                  <a:pt x="951973" y="1970939"/>
                  <a:pt x="949692" y="1983601"/>
                  <a:pt x="949692" y="1996493"/>
                </a:cubicBezTo>
                <a:close/>
                <a:moveTo>
                  <a:pt x="0" y="1788785"/>
                </a:moveTo>
                <a:lnTo>
                  <a:pt x="447196" y="894392"/>
                </a:lnTo>
                <a:lnTo>
                  <a:pt x="1627789" y="894392"/>
                </a:lnTo>
                <a:lnTo>
                  <a:pt x="2074985" y="1788785"/>
                </a:lnTo>
                <a:lnTo>
                  <a:pt x="1627789" y="2683177"/>
                </a:lnTo>
                <a:lnTo>
                  <a:pt x="447196" y="2683177"/>
                </a:lnTo>
                <a:close/>
              </a:path>
            </a:pathLst>
          </a:custGeom>
          <a:gradFill flip="none" rotWithShape="1">
            <a:gsLst>
              <a:gs pos="8000">
                <a:srgbClr val="522380"/>
              </a:gs>
              <a:gs pos="100000">
                <a:srgbClr val="DE5874">
                  <a:alpha val="81358"/>
                </a:srgbClr>
              </a:gs>
            </a:gsLst>
            <a:lin ang="0" scaled="0"/>
            <a:tileRect/>
          </a:gradFill>
          <a:ln>
            <a:noFill/>
          </a:ln>
          <a:effectLst>
            <a:outerShdw blurRad="190500" dist="63500" sx="99000" sy="99000" algn="c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800"/>
          </a:p>
        </p:txBody>
      </p:sp>
      <p:pic>
        <p:nvPicPr>
          <p:cNvPr id="29" name="Picture 28" descr="A logo for a college&#10;&#10;Description automatically generated">
            <a:extLst>
              <a:ext uri="{FF2B5EF4-FFF2-40B4-BE49-F238E27FC236}">
                <a16:creationId xmlns:a16="http://schemas.microsoft.com/office/drawing/2014/main" id="{DDB79DAF-13DB-73FD-8D91-1E88DDB0546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280912" y="5685691"/>
            <a:ext cx="911088" cy="1172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589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>
            <a:extLst>
              <a:ext uri="{FF2B5EF4-FFF2-40B4-BE49-F238E27FC236}">
                <a16:creationId xmlns:a16="http://schemas.microsoft.com/office/drawing/2014/main" id="{5B69FC30-37B1-E9B2-E04C-FD6D09080F97}"/>
              </a:ext>
            </a:extLst>
          </p:cNvPr>
          <p:cNvSpPr>
            <a:spLocks noChangeAspect="1"/>
          </p:cNvSpPr>
          <p:nvPr/>
        </p:nvSpPr>
        <p:spPr>
          <a:xfrm rot="5400000">
            <a:off x="-2198673" y="2104287"/>
            <a:ext cx="7046769" cy="2649424"/>
          </a:xfrm>
          <a:custGeom>
            <a:avLst/>
            <a:gdLst>
              <a:gd name="connsiteX0" fmla="*/ 4971780 w 7046769"/>
              <a:gd name="connsiteY0" fmla="*/ 890957 h 2649424"/>
              <a:gd name="connsiteX1" fmla="*/ 5411397 w 7046769"/>
              <a:gd name="connsiteY1" fmla="*/ 11723 h 2649424"/>
              <a:gd name="connsiteX2" fmla="*/ 6607152 w 7046769"/>
              <a:gd name="connsiteY2" fmla="*/ 11723 h 2649424"/>
              <a:gd name="connsiteX3" fmla="*/ 7046769 w 7046769"/>
              <a:gd name="connsiteY3" fmla="*/ 890957 h 2649424"/>
              <a:gd name="connsiteX4" fmla="*/ 6607152 w 7046769"/>
              <a:gd name="connsiteY4" fmla="*/ 1770191 h 2649424"/>
              <a:gd name="connsiteX5" fmla="*/ 5411397 w 7046769"/>
              <a:gd name="connsiteY5" fmla="*/ 1770191 h 2649424"/>
              <a:gd name="connsiteX6" fmla="*/ 3314520 w 7046769"/>
              <a:gd name="connsiteY6" fmla="*/ 1770190 h 2649424"/>
              <a:gd name="connsiteX7" fmla="*/ 3754137 w 7046769"/>
              <a:gd name="connsiteY7" fmla="*/ 890956 h 2649424"/>
              <a:gd name="connsiteX8" fmla="*/ 4949892 w 7046769"/>
              <a:gd name="connsiteY8" fmla="*/ 890956 h 2649424"/>
              <a:gd name="connsiteX9" fmla="*/ 5389509 w 7046769"/>
              <a:gd name="connsiteY9" fmla="*/ 1770190 h 2649424"/>
              <a:gd name="connsiteX10" fmla="*/ 4949892 w 7046769"/>
              <a:gd name="connsiteY10" fmla="*/ 2649424 h 2649424"/>
              <a:gd name="connsiteX11" fmla="*/ 3754137 w 7046769"/>
              <a:gd name="connsiteY11" fmla="*/ 2649424 h 2649424"/>
              <a:gd name="connsiteX12" fmla="*/ 1657260 w 7046769"/>
              <a:gd name="connsiteY12" fmla="*/ 879234 h 2649424"/>
              <a:gd name="connsiteX13" fmla="*/ 2096877 w 7046769"/>
              <a:gd name="connsiteY13" fmla="*/ 0 h 2649424"/>
              <a:gd name="connsiteX14" fmla="*/ 3292632 w 7046769"/>
              <a:gd name="connsiteY14" fmla="*/ 0 h 2649424"/>
              <a:gd name="connsiteX15" fmla="*/ 3732249 w 7046769"/>
              <a:gd name="connsiteY15" fmla="*/ 879234 h 2649424"/>
              <a:gd name="connsiteX16" fmla="*/ 3292632 w 7046769"/>
              <a:gd name="connsiteY16" fmla="*/ 1758468 h 2649424"/>
              <a:gd name="connsiteX17" fmla="*/ 2096877 w 7046769"/>
              <a:gd name="connsiteY17" fmla="*/ 1758468 h 2649424"/>
              <a:gd name="connsiteX18" fmla="*/ 987800 w 7046769"/>
              <a:gd name="connsiteY18" fmla="*/ 2178234 h 2649424"/>
              <a:gd name="connsiteX19" fmla="*/ 1050335 w 7046769"/>
              <a:gd name="connsiteY19" fmla="*/ 2155505 h 2649424"/>
              <a:gd name="connsiteX20" fmla="*/ 1050335 w 7046769"/>
              <a:gd name="connsiteY20" fmla="*/ 2201339 h 2649424"/>
              <a:gd name="connsiteX21" fmla="*/ 939203 w 7046769"/>
              <a:gd name="connsiteY21" fmla="*/ 1700249 h 2649424"/>
              <a:gd name="connsiteX22" fmla="*/ 1121285 w 7046769"/>
              <a:gd name="connsiteY22" fmla="*/ 1700249 h 2649424"/>
              <a:gd name="connsiteX23" fmla="*/ 1121285 w 7046769"/>
              <a:gd name="connsiteY23" fmla="*/ 1573294 h 2649424"/>
              <a:gd name="connsiteX24" fmla="*/ 1083738 w 7046769"/>
              <a:gd name="connsiteY24" fmla="*/ 1573294 h 2649424"/>
              <a:gd name="connsiteX25" fmla="*/ 1083738 w 7046769"/>
              <a:gd name="connsiteY25" fmla="*/ 1657931 h 2649424"/>
              <a:gd name="connsiteX26" fmla="*/ 1045940 w 7046769"/>
              <a:gd name="connsiteY26" fmla="*/ 1657931 h 2649424"/>
              <a:gd name="connsiteX27" fmla="*/ 1045940 w 7046769"/>
              <a:gd name="connsiteY27" fmla="*/ 1582210 h 2649424"/>
              <a:gd name="connsiteX28" fmla="*/ 1010654 w 7046769"/>
              <a:gd name="connsiteY28" fmla="*/ 1582210 h 2649424"/>
              <a:gd name="connsiteX29" fmla="*/ 1010654 w 7046769"/>
              <a:gd name="connsiteY29" fmla="*/ 1657931 h 2649424"/>
              <a:gd name="connsiteX30" fmla="*/ 976498 w 7046769"/>
              <a:gd name="connsiteY30" fmla="*/ 1657931 h 2649424"/>
              <a:gd name="connsiteX31" fmla="*/ 976498 w 7046769"/>
              <a:gd name="connsiteY31" fmla="*/ 1577940 h 2649424"/>
              <a:gd name="connsiteX32" fmla="*/ 939203 w 7046769"/>
              <a:gd name="connsiteY32" fmla="*/ 1577940 h 2649424"/>
              <a:gd name="connsiteX33" fmla="*/ 939203 w 7046769"/>
              <a:gd name="connsiteY33" fmla="*/ 2198702 h 2649424"/>
              <a:gd name="connsiteX34" fmla="*/ 1121285 w 7046769"/>
              <a:gd name="connsiteY34" fmla="*/ 2275177 h 2649424"/>
              <a:gd name="connsiteX35" fmla="*/ 1121285 w 7046769"/>
              <a:gd name="connsiteY35" fmla="*/ 2227333 h 2649424"/>
              <a:gd name="connsiteX36" fmla="*/ 1085496 w 7046769"/>
              <a:gd name="connsiteY36" fmla="*/ 2213897 h 2649424"/>
              <a:gd name="connsiteX37" fmla="*/ 1085496 w 7046769"/>
              <a:gd name="connsiteY37" fmla="*/ 2143450 h 2649424"/>
              <a:gd name="connsiteX38" fmla="*/ 1121285 w 7046769"/>
              <a:gd name="connsiteY38" fmla="*/ 2129260 h 2649424"/>
              <a:gd name="connsiteX39" fmla="*/ 1121285 w 7046769"/>
              <a:gd name="connsiteY39" fmla="*/ 2080412 h 2649424"/>
              <a:gd name="connsiteX40" fmla="*/ 939203 w 7046769"/>
              <a:gd name="connsiteY40" fmla="*/ 2156007 h 2649424"/>
              <a:gd name="connsiteX41" fmla="*/ 934556 w 7046769"/>
              <a:gd name="connsiteY41" fmla="*/ 1330904 h 2649424"/>
              <a:gd name="connsiteX42" fmla="*/ 937759 w 7046769"/>
              <a:gd name="connsiteY42" fmla="*/ 1356458 h 2649424"/>
              <a:gd name="connsiteX43" fmla="*/ 947930 w 7046769"/>
              <a:gd name="connsiteY43" fmla="*/ 1379062 h 2649424"/>
              <a:gd name="connsiteX44" fmla="*/ 965699 w 7046769"/>
              <a:gd name="connsiteY44" fmla="*/ 1395261 h 2649424"/>
              <a:gd name="connsiteX45" fmla="*/ 991692 w 7046769"/>
              <a:gd name="connsiteY45" fmla="*/ 1401476 h 2649424"/>
              <a:gd name="connsiteX46" fmla="*/ 1012601 w 7046769"/>
              <a:gd name="connsiteY46" fmla="*/ 1397458 h 2649424"/>
              <a:gd name="connsiteX47" fmla="*/ 1027293 w 7046769"/>
              <a:gd name="connsiteY47" fmla="*/ 1386910 h 2649424"/>
              <a:gd name="connsiteX48" fmla="*/ 1037213 w 7046769"/>
              <a:gd name="connsiteY48" fmla="*/ 1372029 h 2649424"/>
              <a:gd name="connsiteX49" fmla="*/ 1043931 w 7046769"/>
              <a:gd name="connsiteY49" fmla="*/ 1354889 h 2649424"/>
              <a:gd name="connsiteX50" fmla="*/ 1049142 w 7046769"/>
              <a:gd name="connsiteY50" fmla="*/ 1338815 h 2649424"/>
              <a:gd name="connsiteX51" fmla="*/ 1054542 w 7046769"/>
              <a:gd name="connsiteY51" fmla="*/ 1327011 h 2649424"/>
              <a:gd name="connsiteX52" fmla="*/ 1061072 w 7046769"/>
              <a:gd name="connsiteY52" fmla="*/ 1319665 h 2649424"/>
              <a:gd name="connsiteX53" fmla="*/ 1069799 w 7046769"/>
              <a:gd name="connsiteY53" fmla="*/ 1317091 h 2649424"/>
              <a:gd name="connsiteX54" fmla="*/ 1079092 w 7046769"/>
              <a:gd name="connsiteY54" fmla="*/ 1319163 h 2649424"/>
              <a:gd name="connsiteX55" fmla="*/ 1085308 w 7046769"/>
              <a:gd name="connsiteY55" fmla="*/ 1324688 h 2649424"/>
              <a:gd name="connsiteX56" fmla="*/ 1088635 w 7046769"/>
              <a:gd name="connsiteY56" fmla="*/ 1332788 h 2649424"/>
              <a:gd name="connsiteX57" fmla="*/ 1089640 w 7046769"/>
              <a:gd name="connsiteY57" fmla="*/ 1342331 h 2649424"/>
              <a:gd name="connsiteX58" fmla="*/ 1084115 w 7046769"/>
              <a:gd name="connsiteY58" fmla="*/ 1364056 h 2649424"/>
              <a:gd name="connsiteX59" fmla="*/ 1070302 w 7046769"/>
              <a:gd name="connsiteY59" fmla="*/ 1381636 h 2649424"/>
              <a:gd name="connsiteX60" fmla="*/ 1099686 w 7046769"/>
              <a:gd name="connsiteY60" fmla="*/ 1410392 h 2649424"/>
              <a:gd name="connsiteX61" fmla="*/ 1119087 w 7046769"/>
              <a:gd name="connsiteY61" fmla="*/ 1380066 h 2649424"/>
              <a:gd name="connsiteX62" fmla="*/ 1125931 w 7046769"/>
              <a:gd name="connsiteY62" fmla="*/ 1342331 h 2649424"/>
              <a:gd name="connsiteX63" fmla="*/ 1122352 w 7046769"/>
              <a:gd name="connsiteY63" fmla="*/ 1316275 h 2649424"/>
              <a:gd name="connsiteX64" fmla="*/ 1111301 w 7046769"/>
              <a:gd name="connsiteY64" fmla="*/ 1293923 h 2649424"/>
              <a:gd name="connsiteX65" fmla="*/ 1092340 w 7046769"/>
              <a:gd name="connsiteY65" fmla="*/ 1278414 h 2649424"/>
              <a:gd name="connsiteX66" fmla="*/ 1065279 w 7046769"/>
              <a:gd name="connsiteY66" fmla="*/ 1272638 h 2649424"/>
              <a:gd name="connsiteX67" fmla="*/ 1042487 w 7046769"/>
              <a:gd name="connsiteY67" fmla="*/ 1278038 h 2649424"/>
              <a:gd name="connsiteX68" fmla="*/ 1027167 w 7046769"/>
              <a:gd name="connsiteY68" fmla="*/ 1291662 h 2649424"/>
              <a:gd name="connsiteX69" fmla="*/ 1017247 w 7046769"/>
              <a:gd name="connsiteY69" fmla="*/ 1309870 h 2649424"/>
              <a:gd name="connsiteX70" fmla="*/ 1010403 w 7046769"/>
              <a:gd name="connsiteY70" fmla="*/ 1329146 h 2649424"/>
              <a:gd name="connsiteX71" fmla="*/ 1006447 w 7046769"/>
              <a:gd name="connsiteY71" fmla="*/ 1340699 h 2649424"/>
              <a:gd name="connsiteX72" fmla="*/ 1002178 w 7046769"/>
              <a:gd name="connsiteY72" fmla="*/ 1349615 h 2649424"/>
              <a:gd name="connsiteX73" fmla="*/ 996778 w 7046769"/>
              <a:gd name="connsiteY73" fmla="*/ 1355265 h 2649424"/>
              <a:gd name="connsiteX74" fmla="*/ 989055 w 7046769"/>
              <a:gd name="connsiteY74" fmla="*/ 1357149 h 2649424"/>
              <a:gd name="connsiteX75" fmla="*/ 980202 w 7046769"/>
              <a:gd name="connsiteY75" fmla="*/ 1354700 h 2649424"/>
              <a:gd name="connsiteX76" fmla="*/ 974552 w 7046769"/>
              <a:gd name="connsiteY76" fmla="*/ 1348673 h 2649424"/>
              <a:gd name="connsiteX77" fmla="*/ 971601 w 7046769"/>
              <a:gd name="connsiteY77" fmla="*/ 1340573 h 2649424"/>
              <a:gd name="connsiteX78" fmla="*/ 970847 w 7046769"/>
              <a:gd name="connsiteY78" fmla="*/ 1331783 h 2649424"/>
              <a:gd name="connsiteX79" fmla="*/ 975117 w 7046769"/>
              <a:gd name="connsiteY79" fmla="*/ 1314140 h 2649424"/>
              <a:gd name="connsiteX80" fmla="*/ 986544 w 7046769"/>
              <a:gd name="connsiteY80" fmla="*/ 1299385 h 2649424"/>
              <a:gd name="connsiteX81" fmla="*/ 956909 w 7046769"/>
              <a:gd name="connsiteY81" fmla="*/ 1271257 h 2649424"/>
              <a:gd name="connsiteX82" fmla="*/ 940207 w 7046769"/>
              <a:gd name="connsiteY82" fmla="*/ 1299511 h 2649424"/>
              <a:gd name="connsiteX83" fmla="*/ 934556 w 7046769"/>
              <a:gd name="connsiteY83" fmla="*/ 1330904 h 2649424"/>
              <a:gd name="connsiteX84" fmla="*/ 934556 w 7046769"/>
              <a:gd name="connsiteY84" fmla="*/ 1483304 h 2649424"/>
              <a:gd name="connsiteX85" fmla="*/ 937759 w 7046769"/>
              <a:gd name="connsiteY85" fmla="*/ 1508858 h 2649424"/>
              <a:gd name="connsiteX86" fmla="*/ 947930 w 7046769"/>
              <a:gd name="connsiteY86" fmla="*/ 1531462 h 2649424"/>
              <a:gd name="connsiteX87" fmla="*/ 965699 w 7046769"/>
              <a:gd name="connsiteY87" fmla="*/ 1547661 h 2649424"/>
              <a:gd name="connsiteX88" fmla="*/ 991692 w 7046769"/>
              <a:gd name="connsiteY88" fmla="*/ 1553877 h 2649424"/>
              <a:gd name="connsiteX89" fmla="*/ 1012601 w 7046769"/>
              <a:gd name="connsiteY89" fmla="*/ 1549858 h 2649424"/>
              <a:gd name="connsiteX90" fmla="*/ 1027293 w 7046769"/>
              <a:gd name="connsiteY90" fmla="*/ 1539310 h 2649424"/>
              <a:gd name="connsiteX91" fmla="*/ 1037213 w 7046769"/>
              <a:gd name="connsiteY91" fmla="*/ 1524430 h 2649424"/>
              <a:gd name="connsiteX92" fmla="*/ 1043931 w 7046769"/>
              <a:gd name="connsiteY92" fmla="*/ 1507289 h 2649424"/>
              <a:gd name="connsiteX93" fmla="*/ 1049142 w 7046769"/>
              <a:gd name="connsiteY93" fmla="*/ 1491215 h 2649424"/>
              <a:gd name="connsiteX94" fmla="*/ 1054542 w 7046769"/>
              <a:gd name="connsiteY94" fmla="*/ 1479411 h 2649424"/>
              <a:gd name="connsiteX95" fmla="*/ 1061072 w 7046769"/>
              <a:gd name="connsiteY95" fmla="*/ 1472065 h 2649424"/>
              <a:gd name="connsiteX96" fmla="*/ 1069799 w 7046769"/>
              <a:gd name="connsiteY96" fmla="*/ 1469491 h 2649424"/>
              <a:gd name="connsiteX97" fmla="*/ 1079092 w 7046769"/>
              <a:gd name="connsiteY97" fmla="*/ 1471563 h 2649424"/>
              <a:gd name="connsiteX98" fmla="*/ 1085308 w 7046769"/>
              <a:gd name="connsiteY98" fmla="*/ 1477088 h 2649424"/>
              <a:gd name="connsiteX99" fmla="*/ 1088635 w 7046769"/>
              <a:gd name="connsiteY99" fmla="*/ 1485188 h 2649424"/>
              <a:gd name="connsiteX100" fmla="*/ 1089640 w 7046769"/>
              <a:gd name="connsiteY100" fmla="*/ 1494731 h 2649424"/>
              <a:gd name="connsiteX101" fmla="*/ 1084115 w 7046769"/>
              <a:gd name="connsiteY101" fmla="*/ 1516456 h 2649424"/>
              <a:gd name="connsiteX102" fmla="*/ 1070302 w 7046769"/>
              <a:gd name="connsiteY102" fmla="*/ 1534036 h 2649424"/>
              <a:gd name="connsiteX103" fmla="*/ 1099686 w 7046769"/>
              <a:gd name="connsiteY103" fmla="*/ 1562792 h 2649424"/>
              <a:gd name="connsiteX104" fmla="*/ 1119087 w 7046769"/>
              <a:gd name="connsiteY104" fmla="*/ 1532466 h 2649424"/>
              <a:gd name="connsiteX105" fmla="*/ 1125931 w 7046769"/>
              <a:gd name="connsiteY105" fmla="*/ 1494731 h 2649424"/>
              <a:gd name="connsiteX106" fmla="*/ 1122352 w 7046769"/>
              <a:gd name="connsiteY106" fmla="*/ 1468675 h 2649424"/>
              <a:gd name="connsiteX107" fmla="*/ 1111301 w 7046769"/>
              <a:gd name="connsiteY107" fmla="*/ 1446323 h 2649424"/>
              <a:gd name="connsiteX108" fmla="*/ 1092340 w 7046769"/>
              <a:gd name="connsiteY108" fmla="*/ 1430814 h 2649424"/>
              <a:gd name="connsiteX109" fmla="*/ 1065279 w 7046769"/>
              <a:gd name="connsiteY109" fmla="*/ 1425038 h 2649424"/>
              <a:gd name="connsiteX110" fmla="*/ 1042487 w 7046769"/>
              <a:gd name="connsiteY110" fmla="*/ 1430438 h 2649424"/>
              <a:gd name="connsiteX111" fmla="*/ 1027167 w 7046769"/>
              <a:gd name="connsiteY111" fmla="*/ 1444062 h 2649424"/>
              <a:gd name="connsiteX112" fmla="*/ 1017247 w 7046769"/>
              <a:gd name="connsiteY112" fmla="*/ 1462271 h 2649424"/>
              <a:gd name="connsiteX113" fmla="*/ 1010403 w 7046769"/>
              <a:gd name="connsiteY113" fmla="*/ 1481546 h 2649424"/>
              <a:gd name="connsiteX114" fmla="*/ 1006447 w 7046769"/>
              <a:gd name="connsiteY114" fmla="*/ 1493099 h 2649424"/>
              <a:gd name="connsiteX115" fmla="*/ 1002178 w 7046769"/>
              <a:gd name="connsiteY115" fmla="*/ 1502015 h 2649424"/>
              <a:gd name="connsiteX116" fmla="*/ 996778 w 7046769"/>
              <a:gd name="connsiteY116" fmla="*/ 1507665 h 2649424"/>
              <a:gd name="connsiteX117" fmla="*/ 989055 w 7046769"/>
              <a:gd name="connsiteY117" fmla="*/ 1509549 h 2649424"/>
              <a:gd name="connsiteX118" fmla="*/ 980202 w 7046769"/>
              <a:gd name="connsiteY118" fmla="*/ 1507100 h 2649424"/>
              <a:gd name="connsiteX119" fmla="*/ 974552 w 7046769"/>
              <a:gd name="connsiteY119" fmla="*/ 1501073 h 2649424"/>
              <a:gd name="connsiteX120" fmla="*/ 971601 w 7046769"/>
              <a:gd name="connsiteY120" fmla="*/ 1492973 h 2649424"/>
              <a:gd name="connsiteX121" fmla="*/ 970847 w 7046769"/>
              <a:gd name="connsiteY121" fmla="*/ 1484183 h 2649424"/>
              <a:gd name="connsiteX122" fmla="*/ 975117 w 7046769"/>
              <a:gd name="connsiteY122" fmla="*/ 1466540 h 2649424"/>
              <a:gd name="connsiteX123" fmla="*/ 986544 w 7046769"/>
              <a:gd name="connsiteY123" fmla="*/ 1451785 h 2649424"/>
              <a:gd name="connsiteX124" fmla="*/ 956909 w 7046769"/>
              <a:gd name="connsiteY124" fmla="*/ 1423657 h 2649424"/>
              <a:gd name="connsiteX125" fmla="*/ 940207 w 7046769"/>
              <a:gd name="connsiteY125" fmla="*/ 1451911 h 2649424"/>
              <a:gd name="connsiteX126" fmla="*/ 934556 w 7046769"/>
              <a:gd name="connsiteY126" fmla="*/ 1483304 h 2649424"/>
              <a:gd name="connsiteX127" fmla="*/ 934305 w 7046769"/>
              <a:gd name="connsiteY127" fmla="*/ 1791062 h 2649424"/>
              <a:gd name="connsiteX128" fmla="*/ 941023 w 7046769"/>
              <a:gd name="connsiteY128" fmla="*/ 1829864 h 2649424"/>
              <a:gd name="connsiteX129" fmla="*/ 960173 w 7046769"/>
              <a:gd name="connsiteY129" fmla="*/ 1861195 h 2649424"/>
              <a:gd name="connsiteX130" fmla="*/ 990374 w 7046769"/>
              <a:gd name="connsiteY130" fmla="*/ 1882166 h 2649424"/>
              <a:gd name="connsiteX131" fmla="*/ 1029992 w 7046769"/>
              <a:gd name="connsiteY131" fmla="*/ 1889763 h 2649424"/>
              <a:gd name="connsiteX132" fmla="*/ 1069109 w 7046769"/>
              <a:gd name="connsiteY132" fmla="*/ 1882291 h 2649424"/>
              <a:gd name="connsiteX133" fmla="*/ 1099560 w 7046769"/>
              <a:gd name="connsiteY133" fmla="*/ 1861697 h 2649424"/>
              <a:gd name="connsiteX134" fmla="*/ 1119213 w 7046769"/>
              <a:gd name="connsiteY134" fmla="*/ 1830743 h 2649424"/>
              <a:gd name="connsiteX135" fmla="*/ 1126182 w 7046769"/>
              <a:gd name="connsiteY135" fmla="*/ 1791815 h 2649424"/>
              <a:gd name="connsiteX136" fmla="*/ 1118082 w 7046769"/>
              <a:gd name="connsiteY136" fmla="*/ 1750878 h 2649424"/>
              <a:gd name="connsiteX137" fmla="*/ 1096044 w 7046769"/>
              <a:gd name="connsiteY137" fmla="*/ 1721117 h 2649424"/>
              <a:gd name="connsiteX138" fmla="*/ 1067288 w 7046769"/>
              <a:gd name="connsiteY138" fmla="*/ 1751632 h 2649424"/>
              <a:gd name="connsiteX139" fmla="*/ 1080599 w 7046769"/>
              <a:gd name="connsiteY139" fmla="*/ 1767329 h 2649424"/>
              <a:gd name="connsiteX140" fmla="*/ 1085747 w 7046769"/>
              <a:gd name="connsiteY140" fmla="*/ 1790309 h 2649424"/>
              <a:gd name="connsiteX141" fmla="*/ 1081666 w 7046769"/>
              <a:gd name="connsiteY141" fmla="*/ 1811091 h 2649424"/>
              <a:gd name="connsiteX142" fmla="*/ 1070239 w 7046769"/>
              <a:gd name="connsiteY142" fmla="*/ 1827416 h 2649424"/>
              <a:gd name="connsiteX143" fmla="*/ 1052596 w 7046769"/>
              <a:gd name="connsiteY143" fmla="*/ 1838089 h 2649424"/>
              <a:gd name="connsiteX144" fmla="*/ 1029992 w 7046769"/>
              <a:gd name="connsiteY144" fmla="*/ 1841919 h 2649424"/>
              <a:gd name="connsiteX145" fmla="*/ 1007766 w 7046769"/>
              <a:gd name="connsiteY145" fmla="*/ 1838089 h 2649424"/>
              <a:gd name="connsiteX146" fmla="*/ 990123 w 7046769"/>
              <a:gd name="connsiteY146" fmla="*/ 1827290 h 2649424"/>
              <a:gd name="connsiteX147" fmla="*/ 978444 w 7046769"/>
              <a:gd name="connsiteY147" fmla="*/ 1810714 h 2649424"/>
              <a:gd name="connsiteX148" fmla="*/ 974238 w 7046769"/>
              <a:gd name="connsiteY148" fmla="*/ 1789430 h 2649424"/>
              <a:gd name="connsiteX149" fmla="*/ 978319 w 7046769"/>
              <a:gd name="connsiteY149" fmla="*/ 1768898 h 2649424"/>
              <a:gd name="connsiteX150" fmla="*/ 990939 w 7046769"/>
              <a:gd name="connsiteY150" fmla="*/ 1752636 h 2649424"/>
              <a:gd name="connsiteX151" fmla="*/ 961052 w 7046769"/>
              <a:gd name="connsiteY151" fmla="*/ 1722876 h 2649424"/>
              <a:gd name="connsiteX152" fmla="*/ 941149 w 7046769"/>
              <a:gd name="connsiteY152" fmla="*/ 1753076 h 2649424"/>
              <a:gd name="connsiteX153" fmla="*/ 934305 w 7046769"/>
              <a:gd name="connsiteY153" fmla="*/ 1791062 h 2649424"/>
              <a:gd name="connsiteX154" fmla="*/ 934305 w 7046769"/>
              <a:gd name="connsiteY154" fmla="*/ 1972037 h 2649424"/>
              <a:gd name="connsiteX155" fmla="*/ 941023 w 7046769"/>
              <a:gd name="connsiteY155" fmla="*/ 2010839 h 2649424"/>
              <a:gd name="connsiteX156" fmla="*/ 960173 w 7046769"/>
              <a:gd name="connsiteY156" fmla="*/ 2042170 h 2649424"/>
              <a:gd name="connsiteX157" fmla="*/ 990374 w 7046769"/>
              <a:gd name="connsiteY157" fmla="*/ 2063141 h 2649424"/>
              <a:gd name="connsiteX158" fmla="*/ 1029992 w 7046769"/>
              <a:gd name="connsiteY158" fmla="*/ 2070738 h 2649424"/>
              <a:gd name="connsiteX159" fmla="*/ 1069109 w 7046769"/>
              <a:gd name="connsiteY159" fmla="*/ 2063266 h 2649424"/>
              <a:gd name="connsiteX160" fmla="*/ 1099560 w 7046769"/>
              <a:gd name="connsiteY160" fmla="*/ 2042672 h 2649424"/>
              <a:gd name="connsiteX161" fmla="*/ 1119213 w 7046769"/>
              <a:gd name="connsiteY161" fmla="*/ 2011718 h 2649424"/>
              <a:gd name="connsiteX162" fmla="*/ 1126182 w 7046769"/>
              <a:gd name="connsiteY162" fmla="*/ 1972790 h 2649424"/>
              <a:gd name="connsiteX163" fmla="*/ 1118082 w 7046769"/>
              <a:gd name="connsiteY163" fmla="*/ 1931853 h 2649424"/>
              <a:gd name="connsiteX164" fmla="*/ 1096044 w 7046769"/>
              <a:gd name="connsiteY164" fmla="*/ 1902092 h 2649424"/>
              <a:gd name="connsiteX165" fmla="*/ 1067288 w 7046769"/>
              <a:gd name="connsiteY165" fmla="*/ 1932607 h 2649424"/>
              <a:gd name="connsiteX166" fmla="*/ 1080599 w 7046769"/>
              <a:gd name="connsiteY166" fmla="*/ 1948304 h 2649424"/>
              <a:gd name="connsiteX167" fmla="*/ 1085747 w 7046769"/>
              <a:gd name="connsiteY167" fmla="*/ 1971284 h 2649424"/>
              <a:gd name="connsiteX168" fmla="*/ 1081666 w 7046769"/>
              <a:gd name="connsiteY168" fmla="*/ 1992066 h 2649424"/>
              <a:gd name="connsiteX169" fmla="*/ 1070239 w 7046769"/>
              <a:gd name="connsiteY169" fmla="*/ 2008391 h 2649424"/>
              <a:gd name="connsiteX170" fmla="*/ 1052596 w 7046769"/>
              <a:gd name="connsiteY170" fmla="*/ 2019064 h 2649424"/>
              <a:gd name="connsiteX171" fmla="*/ 1029992 w 7046769"/>
              <a:gd name="connsiteY171" fmla="*/ 2022894 h 2649424"/>
              <a:gd name="connsiteX172" fmla="*/ 1007766 w 7046769"/>
              <a:gd name="connsiteY172" fmla="*/ 2019064 h 2649424"/>
              <a:gd name="connsiteX173" fmla="*/ 990123 w 7046769"/>
              <a:gd name="connsiteY173" fmla="*/ 2008265 h 2649424"/>
              <a:gd name="connsiteX174" fmla="*/ 978444 w 7046769"/>
              <a:gd name="connsiteY174" fmla="*/ 1991689 h 2649424"/>
              <a:gd name="connsiteX175" fmla="*/ 974238 w 7046769"/>
              <a:gd name="connsiteY175" fmla="*/ 1970405 h 2649424"/>
              <a:gd name="connsiteX176" fmla="*/ 978319 w 7046769"/>
              <a:gd name="connsiteY176" fmla="*/ 1949873 h 2649424"/>
              <a:gd name="connsiteX177" fmla="*/ 990939 w 7046769"/>
              <a:gd name="connsiteY177" fmla="*/ 1933611 h 2649424"/>
              <a:gd name="connsiteX178" fmla="*/ 961052 w 7046769"/>
              <a:gd name="connsiteY178" fmla="*/ 1903851 h 2649424"/>
              <a:gd name="connsiteX179" fmla="*/ 941149 w 7046769"/>
              <a:gd name="connsiteY179" fmla="*/ 1934051 h 2649424"/>
              <a:gd name="connsiteX180" fmla="*/ 934305 w 7046769"/>
              <a:gd name="connsiteY180" fmla="*/ 1972037 h 2649424"/>
              <a:gd name="connsiteX181" fmla="*/ 0 w 7046769"/>
              <a:gd name="connsiteY181" fmla="*/ 1758468 h 2649424"/>
              <a:gd name="connsiteX182" fmla="*/ 439617 w 7046769"/>
              <a:gd name="connsiteY182" fmla="*/ 879234 h 2649424"/>
              <a:gd name="connsiteX183" fmla="*/ 1635372 w 7046769"/>
              <a:gd name="connsiteY183" fmla="*/ 879234 h 2649424"/>
              <a:gd name="connsiteX184" fmla="*/ 2074989 w 7046769"/>
              <a:gd name="connsiteY184" fmla="*/ 1758468 h 2649424"/>
              <a:gd name="connsiteX185" fmla="*/ 1635372 w 7046769"/>
              <a:gd name="connsiteY185" fmla="*/ 2637702 h 2649424"/>
              <a:gd name="connsiteX186" fmla="*/ 439617 w 7046769"/>
              <a:gd name="connsiteY186" fmla="*/ 2637702 h 2649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7046769" h="2649424">
                <a:moveTo>
                  <a:pt x="4971780" y="890957"/>
                </a:moveTo>
                <a:lnTo>
                  <a:pt x="5411397" y="11723"/>
                </a:lnTo>
                <a:lnTo>
                  <a:pt x="6607152" y="11723"/>
                </a:lnTo>
                <a:lnTo>
                  <a:pt x="7046769" y="890957"/>
                </a:lnTo>
                <a:lnTo>
                  <a:pt x="6607152" y="1770191"/>
                </a:lnTo>
                <a:lnTo>
                  <a:pt x="5411397" y="1770191"/>
                </a:lnTo>
                <a:close/>
                <a:moveTo>
                  <a:pt x="3314520" y="1770190"/>
                </a:moveTo>
                <a:lnTo>
                  <a:pt x="3754137" y="890956"/>
                </a:lnTo>
                <a:lnTo>
                  <a:pt x="4949892" y="890956"/>
                </a:lnTo>
                <a:lnTo>
                  <a:pt x="5389509" y="1770190"/>
                </a:lnTo>
                <a:lnTo>
                  <a:pt x="4949892" y="2649424"/>
                </a:lnTo>
                <a:lnTo>
                  <a:pt x="3754137" y="2649424"/>
                </a:lnTo>
                <a:close/>
                <a:moveTo>
                  <a:pt x="1657260" y="879234"/>
                </a:moveTo>
                <a:lnTo>
                  <a:pt x="2096877" y="0"/>
                </a:lnTo>
                <a:lnTo>
                  <a:pt x="3292632" y="0"/>
                </a:lnTo>
                <a:lnTo>
                  <a:pt x="3732249" y="879234"/>
                </a:lnTo>
                <a:lnTo>
                  <a:pt x="3292632" y="1758468"/>
                </a:lnTo>
                <a:lnTo>
                  <a:pt x="2096877" y="1758468"/>
                </a:lnTo>
                <a:close/>
                <a:moveTo>
                  <a:pt x="987800" y="2178234"/>
                </a:moveTo>
                <a:lnTo>
                  <a:pt x="1050335" y="2155505"/>
                </a:lnTo>
                <a:lnTo>
                  <a:pt x="1050335" y="2201339"/>
                </a:lnTo>
                <a:close/>
                <a:moveTo>
                  <a:pt x="939203" y="1700249"/>
                </a:moveTo>
                <a:lnTo>
                  <a:pt x="1121285" y="1700249"/>
                </a:lnTo>
                <a:lnTo>
                  <a:pt x="1121285" y="1573294"/>
                </a:lnTo>
                <a:lnTo>
                  <a:pt x="1083738" y="1573294"/>
                </a:lnTo>
                <a:lnTo>
                  <a:pt x="1083738" y="1657931"/>
                </a:lnTo>
                <a:lnTo>
                  <a:pt x="1045940" y="1657931"/>
                </a:lnTo>
                <a:lnTo>
                  <a:pt x="1045940" y="1582210"/>
                </a:lnTo>
                <a:lnTo>
                  <a:pt x="1010654" y="1582210"/>
                </a:lnTo>
                <a:lnTo>
                  <a:pt x="1010654" y="1657931"/>
                </a:lnTo>
                <a:lnTo>
                  <a:pt x="976498" y="1657931"/>
                </a:lnTo>
                <a:lnTo>
                  <a:pt x="976498" y="1577940"/>
                </a:lnTo>
                <a:lnTo>
                  <a:pt x="939203" y="1577940"/>
                </a:lnTo>
                <a:close/>
                <a:moveTo>
                  <a:pt x="939203" y="2198702"/>
                </a:moveTo>
                <a:lnTo>
                  <a:pt x="1121285" y="2275177"/>
                </a:lnTo>
                <a:lnTo>
                  <a:pt x="1121285" y="2227333"/>
                </a:lnTo>
                <a:lnTo>
                  <a:pt x="1085496" y="2213897"/>
                </a:lnTo>
                <a:lnTo>
                  <a:pt x="1085496" y="2143450"/>
                </a:lnTo>
                <a:lnTo>
                  <a:pt x="1121285" y="2129260"/>
                </a:lnTo>
                <a:lnTo>
                  <a:pt x="1121285" y="2080412"/>
                </a:lnTo>
                <a:lnTo>
                  <a:pt x="939203" y="2156007"/>
                </a:lnTo>
                <a:close/>
                <a:moveTo>
                  <a:pt x="934556" y="1330904"/>
                </a:moveTo>
                <a:cubicBezTo>
                  <a:pt x="934556" y="1339527"/>
                  <a:pt x="935624" y="1348045"/>
                  <a:pt x="937759" y="1356458"/>
                </a:cubicBezTo>
                <a:cubicBezTo>
                  <a:pt x="939893" y="1364872"/>
                  <a:pt x="943284" y="1372406"/>
                  <a:pt x="947930" y="1379062"/>
                </a:cubicBezTo>
                <a:cubicBezTo>
                  <a:pt x="952576" y="1385717"/>
                  <a:pt x="958499" y="1391117"/>
                  <a:pt x="965699" y="1395261"/>
                </a:cubicBezTo>
                <a:cubicBezTo>
                  <a:pt x="972898" y="1399405"/>
                  <a:pt x="981563" y="1401476"/>
                  <a:pt x="991692" y="1401476"/>
                </a:cubicBezTo>
                <a:cubicBezTo>
                  <a:pt x="999897" y="1401476"/>
                  <a:pt x="1006866" y="1400137"/>
                  <a:pt x="1012601" y="1397458"/>
                </a:cubicBezTo>
                <a:cubicBezTo>
                  <a:pt x="1018335" y="1394779"/>
                  <a:pt x="1023232" y="1391263"/>
                  <a:pt x="1027293" y="1386910"/>
                </a:cubicBezTo>
                <a:cubicBezTo>
                  <a:pt x="1031353" y="1382557"/>
                  <a:pt x="1034660" y="1377597"/>
                  <a:pt x="1037213" y="1372029"/>
                </a:cubicBezTo>
                <a:cubicBezTo>
                  <a:pt x="1039766" y="1366462"/>
                  <a:pt x="1042006" y="1360749"/>
                  <a:pt x="1043931" y="1354889"/>
                </a:cubicBezTo>
                <a:cubicBezTo>
                  <a:pt x="1045773" y="1348861"/>
                  <a:pt x="1047510" y="1343503"/>
                  <a:pt x="1049142" y="1338815"/>
                </a:cubicBezTo>
                <a:cubicBezTo>
                  <a:pt x="1050775" y="1334127"/>
                  <a:pt x="1052575" y="1330193"/>
                  <a:pt x="1054542" y="1327011"/>
                </a:cubicBezTo>
                <a:cubicBezTo>
                  <a:pt x="1056509" y="1323830"/>
                  <a:pt x="1058686" y="1321381"/>
                  <a:pt x="1061072" y="1319665"/>
                </a:cubicBezTo>
                <a:cubicBezTo>
                  <a:pt x="1063458" y="1317949"/>
                  <a:pt x="1066367" y="1317091"/>
                  <a:pt x="1069799" y="1317091"/>
                </a:cubicBezTo>
                <a:cubicBezTo>
                  <a:pt x="1073399" y="1317091"/>
                  <a:pt x="1076497" y="1317782"/>
                  <a:pt x="1079092" y="1319163"/>
                </a:cubicBezTo>
                <a:cubicBezTo>
                  <a:pt x="1081687" y="1320544"/>
                  <a:pt x="1083759" y="1322386"/>
                  <a:pt x="1085308" y="1324688"/>
                </a:cubicBezTo>
                <a:cubicBezTo>
                  <a:pt x="1086856" y="1326990"/>
                  <a:pt x="1087966" y="1329690"/>
                  <a:pt x="1088635" y="1332788"/>
                </a:cubicBezTo>
                <a:cubicBezTo>
                  <a:pt x="1089305" y="1335885"/>
                  <a:pt x="1089640" y="1339066"/>
                  <a:pt x="1089640" y="1342331"/>
                </a:cubicBezTo>
                <a:cubicBezTo>
                  <a:pt x="1089640" y="1349531"/>
                  <a:pt x="1087798" y="1356772"/>
                  <a:pt x="1084115" y="1364056"/>
                </a:cubicBezTo>
                <a:cubicBezTo>
                  <a:pt x="1080431" y="1371339"/>
                  <a:pt x="1075827" y="1377199"/>
                  <a:pt x="1070302" y="1381636"/>
                </a:cubicBezTo>
                <a:lnTo>
                  <a:pt x="1099686" y="1410392"/>
                </a:lnTo>
                <a:cubicBezTo>
                  <a:pt x="1108057" y="1402355"/>
                  <a:pt x="1114524" y="1392247"/>
                  <a:pt x="1119087" y="1380066"/>
                </a:cubicBezTo>
                <a:cubicBezTo>
                  <a:pt x="1123650" y="1367886"/>
                  <a:pt x="1125931" y="1355307"/>
                  <a:pt x="1125931" y="1342331"/>
                </a:cubicBezTo>
                <a:cubicBezTo>
                  <a:pt x="1125931" y="1333374"/>
                  <a:pt x="1124738" y="1324688"/>
                  <a:pt x="1122352" y="1316275"/>
                </a:cubicBezTo>
                <a:cubicBezTo>
                  <a:pt x="1119966" y="1307861"/>
                  <a:pt x="1116283" y="1300411"/>
                  <a:pt x="1111301" y="1293923"/>
                </a:cubicBezTo>
                <a:cubicBezTo>
                  <a:pt x="1106320" y="1287435"/>
                  <a:pt x="1100000" y="1282265"/>
                  <a:pt x="1092340" y="1278414"/>
                </a:cubicBezTo>
                <a:cubicBezTo>
                  <a:pt x="1084680" y="1274563"/>
                  <a:pt x="1075659" y="1272638"/>
                  <a:pt x="1065279" y="1272638"/>
                </a:cubicBezTo>
                <a:cubicBezTo>
                  <a:pt x="1056154" y="1272638"/>
                  <a:pt x="1048556" y="1274438"/>
                  <a:pt x="1042487" y="1278038"/>
                </a:cubicBezTo>
                <a:cubicBezTo>
                  <a:pt x="1036418" y="1281637"/>
                  <a:pt x="1031311" y="1286179"/>
                  <a:pt x="1027167" y="1291662"/>
                </a:cubicBezTo>
                <a:cubicBezTo>
                  <a:pt x="1023023" y="1297146"/>
                  <a:pt x="1019716" y="1303215"/>
                  <a:pt x="1017247" y="1309870"/>
                </a:cubicBezTo>
                <a:cubicBezTo>
                  <a:pt x="1014777" y="1316526"/>
                  <a:pt x="1012496" y="1322951"/>
                  <a:pt x="1010403" y="1329146"/>
                </a:cubicBezTo>
                <a:cubicBezTo>
                  <a:pt x="1009064" y="1333416"/>
                  <a:pt x="1007745" y="1337266"/>
                  <a:pt x="1006447" y="1340699"/>
                </a:cubicBezTo>
                <a:cubicBezTo>
                  <a:pt x="1005150" y="1344131"/>
                  <a:pt x="1003727" y="1347103"/>
                  <a:pt x="1002178" y="1349615"/>
                </a:cubicBezTo>
                <a:cubicBezTo>
                  <a:pt x="1000629" y="1352126"/>
                  <a:pt x="998829" y="1354010"/>
                  <a:pt x="996778" y="1355265"/>
                </a:cubicBezTo>
                <a:cubicBezTo>
                  <a:pt x="994727" y="1356521"/>
                  <a:pt x="992153" y="1357149"/>
                  <a:pt x="989055" y="1357149"/>
                </a:cubicBezTo>
                <a:cubicBezTo>
                  <a:pt x="985456" y="1357149"/>
                  <a:pt x="982505" y="1356333"/>
                  <a:pt x="980202" y="1354700"/>
                </a:cubicBezTo>
                <a:cubicBezTo>
                  <a:pt x="977900" y="1353068"/>
                  <a:pt x="976017" y="1351059"/>
                  <a:pt x="974552" y="1348673"/>
                </a:cubicBezTo>
                <a:cubicBezTo>
                  <a:pt x="973087" y="1346287"/>
                  <a:pt x="972103" y="1343587"/>
                  <a:pt x="971601" y="1340573"/>
                </a:cubicBezTo>
                <a:cubicBezTo>
                  <a:pt x="971098" y="1337559"/>
                  <a:pt x="970847" y="1334629"/>
                  <a:pt x="970847" y="1331783"/>
                </a:cubicBezTo>
                <a:cubicBezTo>
                  <a:pt x="970847" y="1326090"/>
                  <a:pt x="972270" y="1320209"/>
                  <a:pt x="975117" y="1314140"/>
                </a:cubicBezTo>
                <a:cubicBezTo>
                  <a:pt x="977963" y="1308071"/>
                  <a:pt x="981772" y="1303152"/>
                  <a:pt x="986544" y="1299385"/>
                </a:cubicBezTo>
                <a:lnTo>
                  <a:pt x="956909" y="1271257"/>
                </a:lnTo>
                <a:cubicBezTo>
                  <a:pt x="949542" y="1279377"/>
                  <a:pt x="943974" y="1288795"/>
                  <a:pt x="940207" y="1299511"/>
                </a:cubicBezTo>
                <a:cubicBezTo>
                  <a:pt x="936440" y="1310226"/>
                  <a:pt x="934556" y="1320691"/>
                  <a:pt x="934556" y="1330904"/>
                </a:cubicBezTo>
                <a:close/>
                <a:moveTo>
                  <a:pt x="934556" y="1483304"/>
                </a:moveTo>
                <a:cubicBezTo>
                  <a:pt x="934556" y="1491927"/>
                  <a:pt x="935624" y="1500445"/>
                  <a:pt x="937759" y="1508858"/>
                </a:cubicBezTo>
                <a:cubicBezTo>
                  <a:pt x="939893" y="1517272"/>
                  <a:pt x="943284" y="1524806"/>
                  <a:pt x="947930" y="1531462"/>
                </a:cubicBezTo>
                <a:cubicBezTo>
                  <a:pt x="952576" y="1538117"/>
                  <a:pt x="958499" y="1543517"/>
                  <a:pt x="965699" y="1547661"/>
                </a:cubicBezTo>
                <a:cubicBezTo>
                  <a:pt x="972898" y="1551805"/>
                  <a:pt x="981563" y="1553877"/>
                  <a:pt x="991692" y="1553877"/>
                </a:cubicBezTo>
                <a:cubicBezTo>
                  <a:pt x="999897" y="1553877"/>
                  <a:pt x="1006866" y="1552537"/>
                  <a:pt x="1012601" y="1549858"/>
                </a:cubicBezTo>
                <a:cubicBezTo>
                  <a:pt x="1018335" y="1547179"/>
                  <a:pt x="1023232" y="1543663"/>
                  <a:pt x="1027293" y="1539310"/>
                </a:cubicBezTo>
                <a:cubicBezTo>
                  <a:pt x="1031353" y="1534957"/>
                  <a:pt x="1034660" y="1529997"/>
                  <a:pt x="1037213" y="1524430"/>
                </a:cubicBezTo>
                <a:cubicBezTo>
                  <a:pt x="1039766" y="1518862"/>
                  <a:pt x="1042006" y="1513149"/>
                  <a:pt x="1043931" y="1507289"/>
                </a:cubicBezTo>
                <a:cubicBezTo>
                  <a:pt x="1045773" y="1501261"/>
                  <a:pt x="1047510" y="1495903"/>
                  <a:pt x="1049142" y="1491215"/>
                </a:cubicBezTo>
                <a:cubicBezTo>
                  <a:pt x="1050775" y="1486527"/>
                  <a:pt x="1052575" y="1482593"/>
                  <a:pt x="1054542" y="1479411"/>
                </a:cubicBezTo>
                <a:cubicBezTo>
                  <a:pt x="1056509" y="1476230"/>
                  <a:pt x="1058686" y="1473781"/>
                  <a:pt x="1061072" y="1472065"/>
                </a:cubicBezTo>
                <a:cubicBezTo>
                  <a:pt x="1063458" y="1470349"/>
                  <a:pt x="1066367" y="1469491"/>
                  <a:pt x="1069799" y="1469491"/>
                </a:cubicBezTo>
                <a:cubicBezTo>
                  <a:pt x="1073399" y="1469491"/>
                  <a:pt x="1076497" y="1470182"/>
                  <a:pt x="1079092" y="1471563"/>
                </a:cubicBezTo>
                <a:cubicBezTo>
                  <a:pt x="1081687" y="1472944"/>
                  <a:pt x="1083759" y="1474786"/>
                  <a:pt x="1085308" y="1477088"/>
                </a:cubicBezTo>
                <a:cubicBezTo>
                  <a:pt x="1086856" y="1479390"/>
                  <a:pt x="1087966" y="1482090"/>
                  <a:pt x="1088635" y="1485188"/>
                </a:cubicBezTo>
                <a:cubicBezTo>
                  <a:pt x="1089305" y="1488285"/>
                  <a:pt x="1089640" y="1491466"/>
                  <a:pt x="1089640" y="1494731"/>
                </a:cubicBezTo>
                <a:cubicBezTo>
                  <a:pt x="1089640" y="1501931"/>
                  <a:pt x="1087798" y="1509172"/>
                  <a:pt x="1084115" y="1516456"/>
                </a:cubicBezTo>
                <a:cubicBezTo>
                  <a:pt x="1080431" y="1523739"/>
                  <a:pt x="1075827" y="1529599"/>
                  <a:pt x="1070302" y="1534036"/>
                </a:cubicBezTo>
                <a:lnTo>
                  <a:pt x="1099686" y="1562792"/>
                </a:lnTo>
                <a:cubicBezTo>
                  <a:pt x="1108057" y="1554756"/>
                  <a:pt x="1114524" y="1544647"/>
                  <a:pt x="1119087" y="1532466"/>
                </a:cubicBezTo>
                <a:cubicBezTo>
                  <a:pt x="1123650" y="1520286"/>
                  <a:pt x="1125931" y="1507707"/>
                  <a:pt x="1125931" y="1494731"/>
                </a:cubicBezTo>
                <a:cubicBezTo>
                  <a:pt x="1125931" y="1485774"/>
                  <a:pt x="1124738" y="1477088"/>
                  <a:pt x="1122352" y="1468675"/>
                </a:cubicBezTo>
                <a:cubicBezTo>
                  <a:pt x="1119966" y="1460261"/>
                  <a:pt x="1116283" y="1452811"/>
                  <a:pt x="1111301" y="1446323"/>
                </a:cubicBezTo>
                <a:cubicBezTo>
                  <a:pt x="1106320" y="1439835"/>
                  <a:pt x="1100000" y="1434665"/>
                  <a:pt x="1092340" y="1430814"/>
                </a:cubicBezTo>
                <a:cubicBezTo>
                  <a:pt x="1084680" y="1426963"/>
                  <a:pt x="1075659" y="1425038"/>
                  <a:pt x="1065279" y="1425038"/>
                </a:cubicBezTo>
                <a:cubicBezTo>
                  <a:pt x="1056154" y="1425038"/>
                  <a:pt x="1048556" y="1426838"/>
                  <a:pt x="1042487" y="1430438"/>
                </a:cubicBezTo>
                <a:cubicBezTo>
                  <a:pt x="1036418" y="1434037"/>
                  <a:pt x="1031311" y="1438579"/>
                  <a:pt x="1027167" y="1444062"/>
                </a:cubicBezTo>
                <a:cubicBezTo>
                  <a:pt x="1023023" y="1449546"/>
                  <a:pt x="1019716" y="1455615"/>
                  <a:pt x="1017247" y="1462271"/>
                </a:cubicBezTo>
                <a:cubicBezTo>
                  <a:pt x="1014777" y="1468926"/>
                  <a:pt x="1012496" y="1475351"/>
                  <a:pt x="1010403" y="1481546"/>
                </a:cubicBezTo>
                <a:cubicBezTo>
                  <a:pt x="1009064" y="1485816"/>
                  <a:pt x="1007745" y="1489667"/>
                  <a:pt x="1006447" y="1493099"/>
                </a:cubicBezTo>
                <a:cubicBezTo>
                  <a:pt x="1005150" y="1496531"/>
                  <a:pt x="1003727" y="1499503"/>
                  <a:pt x="1002178" y="1502015"/>
                </a:cubicBezTo>
                <a:cubicBezTo>
                  <a:pt x="1000629" y="1504526"/>
                  <a:pt x="998829" y="1506410"/>
                  <a:pt x="996778" y="1507665"/>
                </a:cubicBezTo>
                <a:cubicBezTo>
                  <a:pt x="994727" y="1508921"/>
                  <a:pt x="992153" y="1509549"/>
                  <a:pt x="989055" y="1509549"/>
                </a:cubicBezTo>
                <a:cubicBezTo>
                  <a:pt x="985456" y="1509549"/>
                  <a:pt x="982505" y="1508733"/>
                  <a:pt x="980202" y="1507100"/>
                </a:cubicBezTo>
                <a:cubicBezTo>
                  <a:pt x="977900" y="1505468"/>
                  <a:pt x="976017" y="1503459"/>
                  <a:pt x="974552" y="1501073"/>
                </a:cubicBezTo>
                <a:cubicBezTo>
                  <a:pt x="973087" y="1498687"/>
                  <a:pt x="972103" y="1495987"/>
                  <a:pt x="971601" y="1492973"/>
                </a:cubicBezTo>
                <a:cubicBezTo>
                  <a:pt x="971098" y="1489960"/>
                  <a:pt x="970847" y="1487029"/>
                  <a:pt x="970847" y="1484183"/>
                </a:cubicBezTo>
                <a:cubicBezTo>
                  <a:pt x="970847" y="1478490"/>
                  <a:pt x="972270" y="1472609"/>
                  <a:pt x="975117" y="1466540"/>
                </a:cubicBezTo>
                <a:cubicBezTo>
                  <a:pt x="977963" y="1460471"/>
                  <a:pt x="981772" y="1455552"/>
                  <a:pt x="986544" y="1451785"/>
                </a:cubicBezTo>
                <a:lnTo>
                  <a:pt x="956909" y="1423657"/>
                </a:lnTo>
                <a:cubicBezTo>
                  <a:pt x="949542" y="1431777"/>
                  <a:pt x="943974" y="1441195"/>
                  <a:pt x="940207" y="1451911"/>
                </a:cubicBezTo>
                <a:cubicBezTo>
                  <a:pt x="936440" y="1462626"/>
                  <a:pt x="934556" y="1473091"/>
                  <a:pt x="934556" y="1483304"/>
                </a:cubicBezTo>
                <a:close/>
                <a:moveTo>
                  <a:pt x="934305" y="1791062"/>
                </a:moveTo>
                <a:cubicBezTo>
                  <a:pt x="934305" y="1804959"/>
                  <a:pt x="936545" y="1817893"/>
                  <a:pt x="941023" y="1829864"/>
                </a:cubicBezTo>
                <a:cubicBezTo>
                  <a:pt x="945502" y="1841836"/>
                  <a:pt x="951886" y="1852279"/>
                  <a:pt x="960173" y="1861195"/>
                </a:cubicBezTo>
                <a:cubicBezTo>
                  <a:pt x="968461" y="1870111"/>
                  <a:pt x="978528" y="1877101"/>
                  <a:pt x="990374" y="1882166"/>
                </a:cubicBezTo>
                <a:cubicBezTo>
                  <a:pt x="1002220" y="1887231"/>
                  <a:pt x="1015426" y="1889763"/>
                  <a:pt x="1029992" y="1889763"/>
                </a:cubicBezTo>
                <a:cubicBezTo>
                  <a:pt x="1044224" y="1889763"/>
                  <a:pt x="1057263" y="1887272"/>
                  <a:pt x="1069109" y="1882291"/>
                </a:cubicBezTo>
                <a:cubicBezTo>
                  <a:pt x="1080954" y="1877310"/>
                  <a:pt x="1091105" y="1870446"/>
                  <a:pt x="1099560" y="1861697"/>
                </a:cubicBezTo>
                <a:cubicBezTo>
                  <a:pt x="1108016" y="1852949"/>
                  <a:pt x="1114566" y="1842631"/>
                  <a:pt x="1119213" y="1830743"/>
                </a:cubicBezTo>
                <a:cubicBezTo>
                  <a:pt x="1123859" y="1818856"/>
                  <a:pt x="1126182" y="1805880"/>
                  <a:pt x="1126182" y="1791815"/>
                </a:cubicBezTo>
                <a:cubicBezTo>
                  <a:pt x="1126182" y="1776328"/>
                  <a:pt x="1123482" y="1762682"/>
                  <a:pt x="1118082" y="1750878"/>
                </a:cubicBezTo>
                <a:cubicBezTo>
                  <a:pt x="1112683" y="1739075"/>
                  <a:pt x="1105337" y="1729154"/>
                  <a:pt x="1096044" y="1721117"/>
                </a:cubicBezTo>
                <a:lnTo>
                  <a:pt x="1067288" y="1751632"/>
                </a:lnTo>
                <a:cubicBezTo>
                  <a:pt x="1072729" y="1755567"/>
                  <a:pt x="1077166" y="1760799"/>
                  <a:pt x="1080599" y="1767329"/>
                </a:cubicBezTo>
                <a:cubicBezTo>
                  <a:pt x="1084031" y="1773858"/>
                  <a:pt x="1085747" y="1781518"/>
                  <a:pt x="1085747" y="1790309"/>
                </a:cubicBezTo>
                <a:cubicBezTo>
                  <a:pt x="1085747" y="1797843"/>
                  <a:pt x="1084387" y="1804771"/>
                  <a:pt x="1081666" y="1811091"/>
                </a:cubicBezTo>
                <a:cubicBezTo>
                  <a:pt x="1078945" y="1817412"/>
                  <a:pt x="1075136" y="1822853"/>
                  <a:pt x="1070239" y="1827416"/>
                </a:cubicBezTo>
                <a:cubicBezTo>
                  <a:pt x="1065341" y="1831978"/>
                  <a:pt x="1059460" y="1835536"/>
                  <a:pt x="1052596" y="1838089"/>
                </a:cubicBezTo>
                <a:cubicBezTo>
                  <a:pt x="1045731" y="1840643"/>
                  <a:pt x="1038197" y="1841919"/>
                  <a:pt x="1029992" y="1841919"/>
                </a:cubicBezTo>
                <a:cubicBezTo>
                  <a:pt x="1021956" y="1841919"/>
                  <a:pt x="1014547" y="1840643"/>
                  <a:pt x="1007766" y="1838089"/>
                </a:cubicBezTo>
                <a:cubicBezTo>
                  <a:pt x="1000985" y="1835536"/>
                  <a:pt x="995104" y="1831936"/>
                  <a:pt x="990123" y="1827290"/>
                </a:cubicBezTo>
                <a:cubicBezTo>
                  <a:pt x="985142" y="1822644"/>
                  <a:pt x="981249" y="1817119"/>
                  <a:pt x="978444" y="1810714"/>
                </a:cubicBezTo>
                <a:cubicBezTo>
                  <a:pt x="975640" y="1804310"/>
                  <a:pt x="974238" y="1797215"/>
                  <a:pt x="974238" y="1789430"/>
                </a:cubicBezTo>
                <a:cubicBezTo>
                  <a:pt x="974238" y="1782397"/>
                  <a:pt x="975598" y="1775554"/>
                  <a:pt x="978319" y="1768898"/>
                </a:cubicBezTo>
                <a:cubicBezTo>
                  <a:pt x="981040" y="1762243"/>
                  <a:pt x="985246" y="1756822"/>
                  <a:pt x="990939" y="1752636"/>
                </a:cubicBezTo>
                <a:lnTo>
                  <a:pt x="961052" y="1722876"/>
                </a:lnTo>
                <a:cubicBezTo>
                  <a:pt x="952346" y="1730577"/>
                  <a:pt x="945712" y="1740644"/>
                  <a:pt x="941149" y="1753076"/>
                </a:cubicBezTo>
                <a:cubicBezTo>
                  <a:pt x="936587" y="1765508"/>
                  <a:pt x="934305" y="1778170"/>
                  <a:pt x="934305" y="1791062"/>
                </a:cubicBezTo>
                <a:close/>
                <a:moveTo>
                  <a:pt x="934305" y="1972037"/>
                </a:moveTo>
                <a:cubicBezTo>
                  <a:pt x="934305" y="1985934"/>
                  <a:pt x="936545" y="1998868"/>
                  <a:pt x="941023" y="2010839"/>
                </a:cubicBezTo>
                <a:cubicBezTo>
                  <a:pt x="945502" y="2022811"/>
                  <a:pt x="951886" y="2033254"/>
                  <a:pt x="960173" y="2042170"/>
                </a:cubicBezTo>
                <a:cubicBezTo>
                  <a:pt x="968461" y="2051086"/>
                  <a:pt x="978528" y="2058076"/>
                  <a:pt x="990374" y="2063141"/>
                </a:cubicBezTo>
                <a:cubicBezTo>
                  <a:pt x="1002220" y="2068206"/>
                  <a:pt x="1015426" y="2070738"/>
                  <a:pt x="1029992" y="2070738"/>
                </a:cubicBezTo>
                <a:cubicBezTo>
                  <a:pt x="1044224" y="2070738"/>
                  <a:pt x="1057263" y="2068247"/>
                  <a:pt x="1069109" y="2063266"/>
                </a:cubicBezTo>
                <a:cubicBezTo>
                  <a:pt x="1080954" y="2058285"/>
                  <a:pt x="1091105" y="2051421"/>
                  <a:pt x="1099560" y="2042672"/>
                </a:cubicBezTo>
                <a:cubicBezTo>
                  <a:pt x="1108016" y="2033924"/>
                  <a:pt x="1114566" y="2023606"/>
                  <a:pt x="1119213" y="2011718"/>
                </a:cubicBezTo>
                <a:cubicBezTo>
                  <a:pt x="1123859" y="1999831"/>
                  <a:pt x="1126182" y="1986855"/>
                  <a:pt x="1126182" y="1972790"/>
                </a:cubicBezTo>
                <a:cubicBezTo>
                  <a:pt x="1126182" y="1957303"/>
                  <a:pt x="1123482" y="1943657"/>
                  <a:pt x="1118082" y="1931853"/>
                </a:cubicBezTo>
                <a:cubicBezTo>
                  <a:pt x="1112683" y="1920049"/>
                  <a:pt x="1105337" y="1910129"/>
                  <a:pt x="1096044" y="1902092"/>
                </a:cubicBezTo>
                <a:lnTo>
                  <a:pt x="1067288" y="1932607"/>
                </a:lnTo>
                <a:cubicBezTo>
                  <a:pt x="1072729" y="1936542"/>
                  <a:pt x="1077166" y="1941774"/>
                  <a:pt x="1080599" y="1948304"/>
                </a:cubicBezTo>
                <a:cubicBezTo>
                  <a:pt x="1084031" y="1954833"/>
                  <a:pt x="1085747" y="1962493"/>
                  <a:pt x="1085747" y="1971284"/>
                </a:cubicBezTo>
                <a:cubicBezTo>
                  <a:pt x="1085747" y="1978818"/>
                  <a:pt x="1084387" y="1985746"/>
                  <a:pt x="1081666" y="1992066"/>
                </a:cubicBezTo>
                <a:cubicBezTo>
                  <a:pt x="1078945" y="1998387"/>
                  <a:pt x="1075136" y="2003828"/>
                  <a:pt x="1070239" y="2008391"/>
                </a:cubicBezTo>
                <a:cubicBezTo>
                  <a:pt x="1065341" y="2012953"/>
                  <a:pt x="1059460" y="2016511"/>
                  <a:pt x="1052596" y="2019064"/>
                </a:cubicBezTo>
                <a:cubicBezTo>
                  <a:pt x="1045731" y="2021618"/>
                  <a:pt x="1038197" y="2022894"/>
                  <a:pt x="1029992" y="2022894"/>
                </a:cubicBezTo>
                <a:cubicBezTo>
                  <a:pt x="1021956" y="2022894"/>
                  <a:pt x="1014547" y="2021618"/>
                  <a:pt x="1007766" y="2019064"/>
                </a:cubicBezTo>
                <a:cubicBezTo>
                  <a:pt x="1000985" y="2016511"/>
                  <a:pt x="995104" y="2012911"/>
                  <a:pt x="990123" y="2008265"/>
                </a:cubicBezTo>
                <a:cubicBezTo>
                  <a:pt x="985142" y="2003619"/>
                  <a:pt x="981249" y="1998094"/>
                  <a:pt x="978444" y="1991689"/>
                </a:cubicBezTo>
                <a:cubicBezTo>
                  <a:pt x="975640" y="1985285"/>
                  <a:pt x="974238" y="1978190"/>
                  <a:pt x="974238" y="1970405"/>
                </a:cubicBezTo>
                <a:cubicBezTo>
                  <a:pt x="974238" y="1963372"/>
                  <a:pt x="975598" y="1956529"/>
                  <a:pt x="978319" y="1949873"/>
                </a:cubicBezTo>
                <a:cubicBezTo>
                  <a:pt x="981040" y="1943218"/>
                  <a:pt x="985246" y="1937797"/>
                  <a:pt x="990939" y="1933611"/>
                </a:cubicBezTo>
                <a:lnTo>
                  <a:pt x="961052" y="1903851"/>
                </a:lnTo>
                <a:cubicBezTo>
                  <a:pt x="952346" y="1911552"/>
                  <a:pt x="945712" y="1921619"/>
                  <a:pt x="941149" y="1934051"/>
                </a:cubicBezTo>
                <a:cubicBezTo>
                  <a:pt x="936587" y="1946483"/>
                  <a:pt x="934305" y="1959145"/>
                  <a:pt x="934305" y="1972037"/>
                </a:cubicBezTo>
                <a:close/>
                <a:moveTo>
                  <a:pt x="0" y="1758468"/>
                </a:moveTo>
                <a:lnTo>
                  <a:pt x="439617" y="879234"/>
                </a:lnTo>
                <a:lnTo>
                  <a:pt x="1635372" y="879234"/>
                </a:lnTo>
                <a:lnTo>
                  <a:pt x="2074989" y="1758468"/>
                </a:lnTo>
                <a:lnTo>
                  <a:pt x="1635372" y="2637702"/>
                </a:lnTo>
                <a:lnTo>
                  <a:pt x="439617" y="2637702"/>
                </a:lnTo>
                <a:close/>
              </a:path>
            </a:pathLst>
          </a:custGeom>
          <a:gradFill flip="none" rotWithShape="1">
            <a:gsLst>
              <a:gs pos="8000">
                <a:srgbClr val="522380"/>
              </a:gs>
              <a:gs pos="100000">
                <a:srgbClr val="DE5874">
                  <a:alpha val="81358"/>
                </a:srgbClr>
              </a:gs>
            </a:gsLst>
            <a:lin ang="0" scaled="0"/>
            <a:tileRect/>
          </a:gradFill>
          <a:ln>
            <a:noFill/>
          </a:ln>
          <a:effectLst>
            <a:outerShdw blurRad="190500" dist="63500" sx="99000" sy="99000" algn="c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800"/>
          </a:p>
        </p:txBody>
      </p:sp>
      <p:pic>
        <p:nvPicPr>
          <p:cNvPr id="13" name="Picture 12" descr="A logo for a college&#10;&#10;Description automatically generated">
            <a:extLst>
              <a:ext uri="{FF2B5EF4-FFF2-40B4-BE49-F238E27FC236}">
                <a16:creationId xmlns:a16="http://schemas.microsoft.com/office/drawing/2014/main" id="{B9098D05-A605-6DAD-A1F3-1E419DC28E5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280912" y="5685691"/>
            <a:ext cx="911088" cy="117230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BBFCB7A-34C0-C36A-2D77-0F0B3EBAF654}"/>
              </a:ext>
            </a:extLst>
          </p:cNvPr>
          <p:cNvSpPr txBox="1"/>
          <p:nvPr/>
        </p:nvSpPr>
        <p:spPr>
          <a:xfrm>
            <a:off x="3147559" y="142876"/>
            <a:ext cx="7710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venir Next LT Pro" panose="020B0504020202020204" pitchFamily="34" charset="77"/>
              </a:rPr>
              <a:t>OBJECTIVES &amp; MEASURES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91891B-8CBF-DEA9-011C-DECF9D430B76}"/>
              </a:ext>
            </a:extLst>
          </p:cNvPr>
          <p:cNvSpPr txBox="1"/>
          <p:nvPr/>
        </p:nvSpPr>
        <p:spPr>
          <a:xfrm>
            <a:off x="3147559" y="2705067"/>
            <a:ext cx="78867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venir Next LT Pro" panose="020B0504020202020204" pitchFamily="34" charset="77"/>
              </a:rPr>
              <a:t>CCCS KPM 1.5 Design Accelerated and Competency-Based Strategic Pathways per Year in Statewide Disciplines with High Student Demand Beginning in FY2020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venir Next LT Pro Demi" panose="020B0504020202020204" pitchFamily="34" charset="77"/>
              </a:rPr>
              <a:t>Implement accelerated, competency-based, and work-based learning opportunities within at least two pathways. </a:t>
            </a:r>
          </a:p>
          <a:p>
            <a:pPr lvl="1"/>
            <a:endParaRPr lang="en-US" dirty="0">
              <a:latin typeface="Avenir Next LT Pro" panose="020B0504020202020204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venir Next LT Pro" panose="020B0504020202020204" pitchFamily="34" charset="77"/>
              </a:rPr>
              <a:t>CCCS KPM 3.1.i Increase concurrent enrollment matriculation to CCD.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venir Next LT Pro Demi" panose="020B0504020202020204" pitchFamily="34" charset="77"/>
              </a:rPr>
              <a:t>Increase matriculation of students that have taken a concurrent enrollment course with CCD within the past three years, completed a high school equivalent diploma, and not enrolled anywhere within one year.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venir Next LT Pro" panose="020B0504020202020204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venir Next LT Pro" panose="020B0504020202020204" pitchFamily="34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0EB18B-F5A0-D514-4343-352B79515988}"/>
              </a:ext>
            </a:extLst>
          </p:cNvPr>
          <p:cNvSpPr txBox="1"/>
          <p:nvPr/>
        </p:nvSpPr>
        <p:spPr>
          <a:xfrm>
            <a:off x="3147559" y="1100806"/>
            <a:ext cx="6157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>
                <a:latin typeface="Avenir Next LT Pro" panose="020B0504020202020204" pitchFamily="34" charset="77"/>
              </a:defRPr>
            </a:lvl1pPr>
            <a:lvl2pPr marL="742950" lvl="1" indent="-285750">
              <a:buFont typeface="Arial" panose="020B0604020202020204" pitchFamily="34" charset="0"/>
              <a:buChar char="•"/>
              <a:defRPr b="1">
                <a:latin typeface="Avenir Next LT Pro Demi" panose="020B0504020202020204" pitchFamily="34" charset="77"/>
              </a:defRPr>
            </a:lvl2pPr>
          </a:lstStyle>
          <a:p>
            <a:r>
              <a:rPr lang="en-US" sz="2000" dirty="0"/>
              <a:t>Diversify Methods of Service Delivery</a:t>
            </a:r>
          </a:p>
          <a:p>
            <a:r>
              <a:rPr lang="en-US" sz="2000" dirty="0"/>
              <a:t>Expand Workforce Development &amp; Community</a:t>
            </a:r>
          </a:p>
          <a:p>
            <a:r>
              <a:rPr lang="en-US" sz="2000" dirty="0"/>
              <a:t>Improve Matriculation from High School to CCD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42EF120-FED4-0246-EF60-6D9F41F1F7D7}"/>
              </a:ext>
            </a:extLst>
          </p:cNvPr>
          <p:cNvCxnSpPr/>
          <p:nvPr/>
        </p:nvCxnSpPr>
        <p:spPr>
          <a:xfrm>
            <a:off x="3147559" y="2386013"/>
            <a:ext cx="77109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804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>
            <a:extLst>
              <a:ext uri="{FF2B5EF4-FFF2-40B4-BE49-F238E27FC236}">
                <a16:creationId xmlns:a16="http://schemas.microsoft.com/office/drawing/2014/main" id="{5B69FC30-37B1-E9B2-E04C-FD6D09080F97}"/>
              </a:ext>
            </a:extLst>
          </p:cNvPr>
          <p:cNvSpPr>
            <a:spLocks noChangeAspect="1"/>
          </p:cNvSpPr>
          <p:nvPr/>
        </p:nvSpPr>
        <p:spPr>
          <a:xfrm rot="5400000">
            <a:off x="-2198673" y="2104287"/>
            <a:ext cx="7046769" cy="2649424"/>
          </a:xfrm>
          <a:custGeom>
            <a:avLst/>
            <a:gdLst>
              <a:gd name="connsiteX0" fmla="*/ 4971780 w 7046769"/>
              <a:gd name="connsiteY0" fmla="*/ 890957 h 2649424"/>
              <a:gd name="connsiteX1" fmla="*/ 5411397 w 7046769"/>
              <a:gd name="connsiteY1" fmla="*/ 11723 h 2649424"/>
              <a:gd name="connsiteX2" fmla="*/ 6607152 w 7046769"/>
              <a:gd name="connsiteY2" fmla="*/ 11723 h 2649424"/>
              <a:gd name="connsiteX3" fmla="*/ 7046769 w 7046769"/>
              <a:gd name="connsiteY3" fmla="*/ 890957 h 2649424"/>
              <a:gd name="connsiteX4" fmla="*/ 6607152 w 7046769"/>
              <a:gd name="connsiteY4" fmla="*/ 1770191 h 2649424"/>
              <a:gd name="connsiteX5" fmla="*/ 5411397 w 7046769"/>
              <a:gd name="connsiteY5" fmla="*/ 1770191 h 2649424"/>
              <a:gd name="connsiteX6" fmla="*/ 3314520 w 7046769"/>
              <a:gd name="connsiteY6" fmla="*/ 1770190 h 2649424"/>
              <a:gd name="connsiteX7" fmla="*/ 3754137 w 7046769"/>
              <a:gd name="connsiteY7" fmla="*/ 890956 h 2649424"/>
              <a:gd name="connsiteX8" fmla="*/ 4949892 w 7046769"/>
              <a:gd name="connsiteY8" fmla="*/ 890956 h 2649424"/>
              <a:gd name="connsiteX9" fmla="*/ 5389509 w 7046769"/>
              <a:gd name="connsiteY9" fmla="*/ 1770190 h 2649424"/>
              <a:gd name="connsiteX10" fmla="*/ 4949892 w 7046769"/>
              <a:gd name="connsiteY10" fmla="*/ 2649424 h 2649424"/>
              <a:gd name="connsiteX11" fmla="*/ 3754137 w 7046769"/>
              <a:gd name="connsiteY11" fmla="*/ 2649424 h 2649424"/>
              <a:gd name="connsiteX12" fmla="*/ 1657260 w 7046769"/>
              <a:gd name="connsiteY12" fmla="*/ 879234 h 2649424"/>
              <a:gd name="connsiteX13" fmla="*/ 2096877 w 7046769"/>
              <a:gd name="connsiteY13" fmla="*/ 0 h 2649424"/>
              <a:gd name="connsiteX14" fmla="*/ 3292632 w 7046769"/>
              <a:gd name="connsiteY14" fmla="*/ 0 h 2649424"/>
              <a:gd name="connsiteX15" fmla="*/ 3732249 w 7046769"/>
              <a:gd name="connsiteY15" fmla="*/ 879234 h 2649424"/>
              <a:gd name="connsiteX16" fmla="*/ 3292632 w 7046769"/>
              <a:gd name="connsiteY16" fmla="*/ 1758468 h 2649424"/>
              <a:gd name="connsiteX17" fmla="*/ 2096877 w 7046769"/>
              <a:gd name="connsiteY17" fmla="*/ 1758468 h 2649424"/>
              <a:gd name="connsiteX18" fmla="*/ 987800 w 7046769"/>
              <a:gd name="connsiteY18" fmla="*/ 2178234 h 2649424"/>
              <a:gd name="connsiteX19" fmla="*/ 1050335 w 7046769"/>
              <a:gd name="connsiteY19" fmla="*/ 2155505 h 2649424"/>
              <a:gd name="connsiteX20" fmla="*/ 1050335 w 7046769"/>
              <a:gd name="connsiteY20" fmla="*/ 2201339 h 2649424"/>
              <a:gd name="connsiteX21" fmla="*/ 939203 w 7046769"/>
              <a:gd name="connsiteY21" fmla="*/ 1700249 h 2649424"/>
              <a:gd name="connsiteX22" fmla="*/ 1121285 w 7046769"/>
              <a:gd name="connsiteY22" fmla="*/ 1700249 h 2649424"/>
              <a:gd name="connsiteX23" fmla="*/ 1121285 w 7046769"/>
              <a:gd name="connsiteY23" fmla="*/ 1573294 h 2649424"/>
              <a:gd name="connsiteX24" fmla="*/ 1083738 w 7046769"/>
              <a:gd name="connsiteY24" fmla="*/ 1573294 h 2649424"/>
              <a:gd name="connsiteX25" fmla="*/ 1083738 w 7046769"/>
              <a:gd name="connsiteY25" fmla="*/ 1657931 h 2649424"/>
              <a:gd name="connsiteX26" fmla="*/ 1045940 w 7046769"/>
              <a:gd name="connsiteY26" fmla="*/ 1657931 h 2649424"/>
              <a:gd name="connsiteX27" fmla="*/ 1045940 w 7046769"/>
              <a:gd name="connsiteY27" fmla="*/ 1582210 h 2649424"/>
              <a:gd name="connsiteX28" fmla="*/ 1010654 w 7046769"/>
              <a:gd name="connsiteY28" fmla="*/ 1582210 h 2649424"/>
              <a:gd name="connsiteX29" fmla="*/ 1010654 w 7046769"/>
              <a:gd name="connsiteY29" fmla="*/ 1657931 h 2649424"/>
              <a:gd name="connsiteX30" fmla="*/ 976498 w 7046769"/>
              <a:gd name="connsiteY30" fmla="*/ 1657931 h 2649424"/>
              <a:gd name="connsiteX31" fmla="*/ 976498 w 7046769"/>
              <a:gd name="connsiteY31" fmla="*/ 1577940 h 2649424"/>
              <a:gd name="connsiteX32" fmla="*/ 939203 w 7046769"/>
              <a:gd name="connsiteY32" fmla="*/ 1577940 h 2649424"/>
              <a:gd name="connsiteX33" fmla="*/ 939203 w 7046769"/>
              <a:gd name="connsiteY33" fmla="*/ 2198702 h 2649424"/>
              <a:gd name="connsiteX34" fmla="*/ 1121285 w 7046769"/>
              <a:gd name="connsiteY34" fmla="*/ 2275177 h 2649424"/>
              <a:gd name="connsiteX35" fmla="*/ 1121285 w 7046769"/>
              <a:gd name="connsiteY35" fmla="*/ 2227333 h 2649424"/>
              <a:gd name="connsiteX36" fmla="*/ 1085496 w 7046769"/>
              <a:gd name="connsiteY36" fmla="*/ 2213897 h 2649424"/>
              <a:gd name="connsiteX37" fmla="*/ 1085496 w 7046769"/>
              <a:gd name="connsiteY37" fmla="*/ 2143450 h 2649424"/>
              <a:gd name="connsiteX38" fmla="*/ 1121285 w 7046769"/>
              <a:gd name="connsiteY38" fmla="*/ 2129260 h 2649424"/>
              <a:gd name="connsiteX39" fmla="*/ 1121285 w 7046769"/>
              <a:gd name="connsiteY39" fmla="*/ 2080412 h 2649424"/>
              <a:gd name="connsiteX40" fmla="*/ 939203 w 7046769"/>
              <a:gd name="connsiteY40" fmla="*/ 2156007 h 2649424"/>
              <a:gd name="connsiteX41" fmla="*/ 934556 w 7046769"/>
              <a:gd name="connsiteY41" fmla="*/ 1330904 h 2649424"/>
              <a:gd name="connsiteX42" fmla="*/ 937759 w 7046769"/>
              <a:gd name="connsiteY42" fmla="*/ 1356458 h 2649424"/>
              <a:gd name="connsiteX43" fmla="*/ 947930 w 7046769"/>
              <a:gd name="connsiteY43" fmla="*/ 1379062 h 2649424"/>
              <a:gd name="connsiteX44" fmla="*/ 965699 w 7046769"/>
              <a:gd name="connsiteY44" fmla="*/ 1395261 h 2649424"/>
              <a:gd name="connsiteX45" fmla="*/ 991692 w 7046769"/>
              <a:gd name="connsiteY45" fmla="*/ 1401476 h 2649424"/>
              <a:gd name="connsiteX46" fmla="*/ 1012601 w 7046769"/>
              <a:gd name="connsiteY46" fmla="*/ 1397458 h 2649424"/>
              <a:gd name="connsiteX47" fmla="*/ 1027293 w 7046769"/>
              <a:gd name="connsiteY47" fmla="*/ 1386910 h 2649424"/>
              <a:gd name="connsiteX48" fmla="*/ 1037213 w 7046769"/>
              <a:gd name="connsiteY48" fmla="*/ 1372029 h 2649424"/>
              <a:gd name="connsiteX49" fmla="*/ 1043931 w 7046769"/>
              <a:gd name="connsiteY49" fmla="*/ 1354889 h 2649424"/>
              <a:gd name="connsiteX50" fmla="*/ 1049142 w 7046769"/>
              <a:gd name="connsiteY50" fmla="*/ 1338815 h 2649424"/>
              <a:gd name="connsiteX51" fmla="*/ 1054542 w 7046769"/>
              <a:gd name="connsiteY51" fmla="*/ 1327011 h 2649424"/>
              <a:gd name="connsiteX52" fmla="*/ 1061072 w 7046769"/>
              <a:gd name="connsiteY52" fmla="*/ 1319665 h 2649424"/>
              <a:gd name="connsiteX53" fmla="*/ 1069799 w 7046769"/>
              <a:gd name="connsiteY53" fmla="*/ 1317091 h 2649424"/>
              <a:gd name="connsiteX54" fmla="*/ 1079092 w 7046769"/>
              <a:gd name="connsiteY54" fmla="*/ 1319163 h 2649424"/>
              <a:gd name="connsiteX55" fmla="*/ 1085308 w 7046769"/>
              <a:gd name="connsiteY55" fmla="*/ 1324688 h 2649424"/>
              <a:gd name="connsiteX56" fmla="*/ 1088635 w 7046769"/>
              <a:gd name="connsiteY56" fmla="*/ 1332788 h 2649424"/>
              <a:gd name="connsiteX57" fmla="*/ 1089640 w 7046769"/>
              <a:gd name="connsiteY57" fmla="*/ 1342331 h 2649424"/>
              <a:gd name="connsiteX58" fmla="*/ 1084115 w 7046769"/>
              <a:gd name="connsiteY58" fmla="*/ 1364056 h 2649424"/>
              <a:gd name="connsiteX59" fmla="*/ 1070302 w 7046769"/>
              <a:gd name="connsiteY59" fmla="*/ 1381636 h 2649424"/>
              <a:gd name="connsiteX60" fmla="*/ 1099686 w 7046769"/>
              <a:gd name="connsiteY60" fmla="*/ 1410392 h 2649424"/>
              <a:gd name="connsiteX61" fmla="*/ 1119087 w 7046769"/>
              <a:gd name="connsiteY61" fmla="*/ 1380066 h 2649424"/>
              <a:gd name="connsiteX62" fmla="*/ 1125931 w 7046769"/>
              <a:gd name="connsiteY62" fmla="*/ 1342331 h 2649424"/>
              <a:gd name="connsiteX63" fmla="*/ 1122352 w 7046769"/>
              <a:gd name="connsiteY63" fmla="*/ 1316275 h 2649424"/>
              <a:gd name="connsiteX64" fmla="*/ 1111301 w 7046769"/>
              <a:gd name="connsiteY64" fmla="*/ 1293923 h 2649424"/>
              <a:gd name="connsiteX65" fmla="*/ 1092340 w 7046769"/>
              <a:gd name="connsiteY65" fmla="*/ 1278414 h 2649424"/>
              <a:gd name="connsiteX66" fmla="*/ 1065279 w 7046769"/>
              <a:gd name="connsiteY66" fmla="*/ 1272638 h 2649424"/>
              <a:gd name="connsiteX67" fmla="*/ 1042487 w 7046769"/>
              <a:gd name="connsiteY67" fmla="*/ 1278038 h 2649424"/>
              <a:gd name="connsiteX68" fmla="*/ 1027167 w 7046769"/>
              <a:gd name="connsiteY68" fmla="*/ 1291662 h 2649424"/>
              <a:gd name="connsiteX69" fmla="*/ 1017247 w 7046769"/>
              <a:gd name="connsiteY69" fmla="*/ 1309870 h 2649424"/>
              <a:gd name="connsiteX70" fmla="*/ 1010403 w 7046769"/>
              <a:gd name="connsiteY70" fmla="*/ 1329146 h 2649424"/>
              <a:gd name="connsiteX71" fmla="*/ 1006447 w 7046769"/>
              <a:gd name="connsiteY71" fmla="*/ 1340699 h 2649424"/>
              <a:gd name="connsiteX72" fmla="*/ 1002178 w 7046769"/>
              <a:gd name="connsiteY72" fmla="*/ 1349615 h 2649424"/>
              <a:gd name="connsiteX73" fmla="*/ 996778 w 7046769"/>
              <a:gd name="connsiteY73" fmla="*/ 1355265 h 2649424"/>
              <a:gd name="connsiteX74" fmla="*/ 989055 w 7046769"/>
              <a:gd name="connsiteY74" fmla="*/ 1357149 h 2649424"/>
              <a:gd name="connsiteX75" fmla="*/ 980202 w 7046769"/>
              <a:gd name="connsiteY75" fmla="*/ 1354700 h 2649424"/>
              <a:gd name="connsiteX76" fmla="*/ 974552 w 7046769"/>
              <a:gd name="connsiteY76" fmla="*/ 1348673 h 2649424"/>
              <a:gd name="connsiteX77" fmla="*/ 971601 w 7046769"/>
              <a:gd name="connsiteY77" fmla="*/ 1340573 h 2649424"/>
              <a:gd name="connsiteX78" fmla="*/ 970847 w 7046769"/>
              <a:gd name="connsiteY78" fmla="*/ 1331783 h 2649424"/>
              <a:gd name="connsiteX79" fmla="*/ 975117 w 7046769"/>
              <a:gd name="connsiteY79" fmla="*/ 1314140 h 2649424"/>
              <a:gd name="connsiteX80" fmla="*/ 986544 w 7046769"/>
              <a:gd name="connsiteY80" fmla="*/ 1299385 h 2649424"/>
              <a:gd name="connsiteX81" fmla="*/ 956909 w 7046769"/>
              <a:gd name="connsiteY81" fmla="*/ 1271257 h 2649424"/>
              <a:gd name="connsiteX82" fmla="*/ 940207 w 7046769"/>
              <a:gd name="connsiteY82" fmla="*/ 1299511 h 2649424"/>
              <a:gd name="connsiteX83" fmla="*/ 934556 w 7046769"/>
              <a:gd name="connsiteY83" fmla="*/ 1330904 h 2649424"/>
              <a:gd name="connsiteX84" fmla="*/ 934556 w 7046769"/>
              <a:gd name="connsiteY84" fmla="*/ 1483304 h 2649424"/>
              <a:gd name="connsiteX85" fmla="*/ 937759 w 7046769"/>
              <a:gd name="connsiteY85" fmla="*/ 1508858 h 2649424"/>
              <a:gd name="connsiteX86" fmla="*/ 947930 w 7046769"/>
              <a:gd name="connsiteY86" fmla="*/ 1531462 h 2649424"/>
              <a:gd name="connsiteX87" fmla="*/ 965699 w 7046769"/>
              <a:gd name="connsiteY87" fmla="*/ 1547661 h 2649424"/>
              <a:gd name="connsiteX88" fmla="*/ 991692 w 7046769"/>
              <a:gd name="connsiteY88" fmla="*/ 1553877 h 2649424"/>
              <a:gd name="connsiteX89" fmla="*/ 1012601 w 7046769"/>
              <a:gd name="connsiteY89" fmla="*/ 1549858 h 2649424"/>
              <a:gd name="connsiteX90" fmla="*/ 1027293 w 7046769"/>
              <a:gd name="connsiteY90" fmla="*/ 1539310 h 2649424"/>
              <a:gd name="connsiteX91" fmla="*/ 1037213 w 7046769"/>
              <a:gd name="connsiteY91" fmla="*/ 1524430 h 2649424"/>
              <a:gd name="connsiteX92" fmla="*/ 1043931 w 7046769"/>
              <a:gd name="connsiteY92" fmla="*/ 1507289 h 2649424"/>
              <a:gd name="connsiteX93" fmla="*/ 1049142 w 7046769"/>
              <a:gd name="connsiteY93" fmla="*/ 1491215 h 2649424"/>
              <a:gd name="connsiteX94" fmla="*/ 1054542 w 7046769"/>
              <a:gd name="connsiteY94" fmla="*/ 1479411 h 2649424"/>
              <a:gd name="connsiteX95" fmla="*/ 1061072 w 7046769"/>
              <a:gd name="connsiteY95" fmla="*/ 1472065 h 2649424"/>
              <a:gd name="connsiteX96" fmla="*/ 1069799 w 7046769"/>
              <a:gd name="connsiteY96" fmla="*/ 1469491 h 2649424"/>
              <a:gd name="connsiteX97" fmla="*/ 1079092 w 7046769"/>
              <a:gd name="connsiteY97" fmla="*/ 1471563 h 2649424"/>
              <a:gd name="connsiteX98" fmla="*/ 1085308 w 7046769"/>
              <a:gd name="connsiteY98" fmla="*/ 1477088 h 2649424"/>
              <a:gd name="connsiteX99" fmla="*/ 1088635 w 7046769"/>
              <a:gd name="connsiteY99" fmla="*/ 1485188 h 2649424"/>
              <a:gd name="connsiteX100" fmla="*/ 1089640 w 7046769"/>
              <a:gd name="connsiteY100" fmla="*/ 1494731 h 2649424"/>
              <a:gd name="connsiteX101" fmla="*/ 1084115 w 7046769"/>
              <a:gd name="connsiteY101" fmla="*/ 1516456 h 2649424"/>
              <a:gd name="connsiteX102" fmla="*/ 1070302 w 7046769"/>
              <a:gd name="connsiteY102" fmla="*/ 1534036 h 2649424"/>
              <a:gd name="connsiteX103" fmla="*/ 1099686 w 7046769"/>
              <a:gd name="connsiteY103" fmla="*/ 1562792 h 2649424"/>
              <a:gd name="connsiteX104" fmla="*/ 1119087 w 7046769"/>
              <a:gd name="connsiteY104" fmla="*/ 1532466 h 2649424"/>
              <a:gd name="connsiteX105" fmla="*/ 1125931 w 7046769"/>
              <a:gd name="connsiteY105" fmla="*/ 1494731 h 2649424"/>
              <a:gd name="connsiteX106" fmla="*/ 1122352 w 7046769"/>
              <a:gd name="connsiteY106" fmla="*/ 1468675 h 2649424"/>
              <a:gd name="connsiteX107" fmla="*/ 1111301 w 7046769"/>
              <a:gd name="connsiteY107" fmla="*/ 1446323 h 2649424"/>
              <a:gd name="connsiteX108" fmla="*/ 1092340 w 7046769"/>
              <a:gd name="connsiteY108" fmla="*/ 1430814 h 2649424"/>
              <a:gd name="connsiteX109" fmla="*/ 1065279 w 7046769"/>
              <a:gd name="connsiteY109" fmla="*/ 1425038 h 2649424"/>
              <a:gd name="connsiteX110" fmla="*/ 1042487 w 7046769"/>
              <a:gd name="connsiteY110" fmla="*/ 1430438 h 2649424"/>
              <a:gd name="connsiteX111" fmla="*/ 1027167 w 7046769"/>
              <a:gd name="connsiteY111" fmla="*/ 1444062 h 2649424"/>
              <a:gd name="connsiteX112" fmla="*/ 1017247 w 7046769"/>
              <a:gd name="connsiteY112" fmla="*/ 1462271 h 2649424"/>
              <a:gd name="connsiteX113" fmla="*/ 1010403 w 7046769"/>
              <a:gd name="connsiteY113" fmla="*/ 1481546 h 2649424"/>
              <a:gd name="connsiteX114" fmla="*/ 1006447 w 7046769"/>
              <a:gd name="connsiteY114" fmla="*/ 1493099 h 2649424"/>
              <a:gd name="connsiteX115" fmla="*/ 1002178 w 7046769"/>
              <a:gd name="connsiteY115" fmla="*/ 1502015 h 2649424"/>
              <a:gd name="connsiteX116" fmla="*/ 996778 w 7046769"/>
              <a:gd name="connsiteY116" fmla="*/ 1507665 h 2649424"/>
              <a:gd name="connsiteX117" fmla="*/ 989055 w 7046769"/>
              <a:gd name="connsiteY117" fmla="*/ 1509549 h 2649424"/>
              <a:gd name="connsiteX118" fmla="*/ 980202 w 7046769"/>
              <a:gd name="connsiteY118" fmla="*/ 1507100 h 2649424"/>
              <a:gd name="connsiteX119" fmla="*/ 974552 w 7046769"/>
              <a:gd name="connsiteY119" fmla="*/ 1501073 h 2649424"/>
              <a:gd name="connsiteX120" fmla="*/ 971601 w 7046769"/>
              <a:gd name="connsiteY120" fmla="*/ 1492973 h 2649424"/>
              <a:gd name="connsiteX121" fmla="*/ 970847 w 7046769"/>
              <a:gd name="connsiteY121" fmla="*/ 1484183 h 2649424"/>
              <a:gd name="connsiteX122" fmla="*/ 975117 w 7046769"/>
              <a:gd name="connsiteY122" fmla="*/ 1466540 h 2649424"/>
              <a:gd name="connsiteX123" fmla="*/ 986544 w 7046769"/>
              <a:gd name="connsiteY123" fmla="*/ 1451785 h 2649424"/>
              <a:gd name="connsiteX124" fmla="*/ 956909 w 7046769"/>
              <a:gd name="connsiteY124" fmla="*/ 1423657 h 2649424"/>
              <a:gd name="connsiteX125" fmla="*/ 940207 w 7046769"/>
              <a:gd name="connsiteY125" fmla="*/ 1451911 h 2649424"/>
              <a:gd name="connsiteX126" fmla="*/ 934556 w 7046769"/>
              <a:gd name="connsiteY126" fmla="*/ 1483304 h 2649424"/>
              <a:gd name="connsiteX127" fmla="*/ 934305 w 7046769"/>
              <a:gd name="connsiteY127" fmla="*/ 1791062 h 2649424"/>
              <a:gd name="connsiteX128" fmla="*/ 941023 w 7046769"/>
              <a:gd name="connsiteY128" fmla="*/ 1829864 h 2649424"/>
              <a:gd name="connsiteX129" fmla="*/ 960173 w 7046769"/>
              <a:gd name="connsiteY129" fmla="*/ 1861195 h 2649424"/>
              <a:gd name="connsiteX130" fmla="*/ 990374 w 7046769"/>
              <a:gd name="connsiteY130" fmla="*/ 1882166 h 2649424"/>
              <a:gd name="connsiteX131" fmla="*/ 1029992 w 7046769"/>
              <a:gd name="connsiteY131" fmla="*/ 1889763 h 2649424"/>
              <a:gd name="connsiteX132" fmla="*/ 1069109 w 7046769"/>
              <a:gd name="connsiteY132" fmla="*/ 1882291 h 2649424"/>
              <a:gd name="connsiteX133" fmla="*/ 1099560 w 7046769"/>
              <a:gd name="connsiteY133" fmla="*/ 1861697 h 2649424"/>
              <a:gd name="connsiteX134" fmla="*/ 1119213 w 7046769"/>
              <a:gd name="connsiteY134" fmla="*/ 1830743 h 2649424"/>
              <a:gd name="connsiteX135" fmla="*/ 1126182 w 7046769"/>
              <a:gd name="connsiteY135" fmla="*/ 1791815 h 2649424"/>
              <a:gd name="connsiteX136" fmla="*/ 1118082 w 7046769"/>
              <a:gd name="connsiteY136" fmla="*/ 1750878 h 2649424"/>
              <a:gd name="connsiteX137" fmla="*/ 1096044 w 7046769"/>
              <a:gd name="connsiteY137" fmla="*/ 1721117 h 2649424"/>
              <a:gd name="connsiteX138" fmla="*/ 1067288 w 7046769"/>
              <a:gd name="connsiteY138" fmla="*/ 1751632 h 2649424"/>
              <a:gd name="connsiteX139" fmla="*/ 1080599 w 7046769"/>
              <a:gd name="connsiteY139" fmla="*/ 1767329 h 2649424"/>
              <a:gd name="connsiteX140" fmla="*/ 1085747 w 7046769"/>
              <a:gd name="connsiteY140" fmla="*/ 1790309 h 2649424"/>
              <a:gd name="connsiteX141" fmla="*/ 1081666 w 7046769"/>
              <a:gd name="connsiteY141" fmla="*/ 1811091 h 2649424"/>
              <a:gd name="connsiteX142" fmla="*/ 1070239 w 7046769"/>
              <a:gd name="connsiteY142" fmla="*/ 1827416 h 2649424"/>
              <a:gd name="connsiteX143" fmla="*/ 1052596 w 7046769"/>
              <a:gd name="connsiteY143" fmla="*/ 1838089 h 2649424"/>
              <a:gd name="connsiteX144" fmla="*/ 1029992 w 7046769"/>
              <a:gd name="connsiteY144" fmla="*/ 1841919 h 2649424"/>
              <a:gd name="connsiteX145" fmla="*/ 1007766 w 7046769"/>
              <a:gd name="connsiteY145" fmla="*/ 1838089 h 2649424"/>
              <a:gd name="connsiteX146" fmla="*/ 990123 w 7046769"/>
              <a:gd name="connsiteY146" fmla="*/ 1827290 h 2649424"/>
              <a:gd name="connsiteX147" fmla="*/ 978444 w 7046769"/>
              <a:gd name="connsiteY147" fmla="*/ 1810714 h 2649424"/>
              <a:gd name="connsiteX148" fmla="*/ 974238 w 7046769"/>
              <a:gd name="connsiteY148" fmla="*/ 1789430 h 2649424"/>
              <a:gd name="connsiteX149" fmla="*/ 978319 w 7046769"/>
              <a:gd name="connsiteY149" fmla="*/ 1768898 h 2649424"/>
              <a:gd name="connsiteX150" fmla="*/ 990939 w 7046769"/>
              <a:gd name="connsiteY150" fmla="*/ 1752636 h 2649424"/>
              <a:gd name="connsiteX151" fmla="*/ 961052 w 7046769"/>
              <a:gd name="connsiteY151" fmla="*/ 1722876 h 2649424"/>
              <a:gd name="connsiteX152" fmla="*/ 941149 w 7046769"/>
              <a:gd name="connsiteY152" fmla="*/ 1753076 h 2649424"/>
              <a:gd name="connsiteX153" fmla="*/ 934305 w 7046769"/>
              <a:gd name="connsiteY153" fmla="*/ 1791062 h 2649424"/>
              <a:gd name="connsiteX154" fmla="*/ 934305 w 7046769"/>
              <a:gd name="connsiteY154" fmla="*/ 1972037 h 2649424"/>
              <a:gd name="connsiteX155" fmla="*/ 941023 w 7046769"/>
              <a:gd name="connsiteY155" fmla="*/ 2010839 h 2649424"/>
              <a:gd name="connsiteX156" fmla="*/ 960173 w 7046769"/>
              <a:gd name="connsiteY156" fmla="*/ 2042170 h 2649424"/>
              <a:gd name="connsiteX157" fmla="*/ 990374 w 7046769"/>
              <a:gd name="connsiteY157" fmla="*/ 2063141 h 2649424"/>
              <a:gd name="connsiteX158" fmla="*/ 1029992 w 7046769"/>
              <a:gd name="connsiteY158" fmla="*/ 2070738 h 2649424"/>
              <a:gd name="connsiteX159" fmla="*/ 1069109 w 7046769"/>
              <a:gd name="connsiteY159" fmla="*/ 2063266 h 2649424"/>
              <a:gd name="connsiteX160" fmla="*/ 1099560 w 7046769"/>
              <a:gd name="connsiteY160" fmla="*/ 2042672 h 2649424"/>
              <a:gd name="connsiteX161" fmla="*/ 1119213 w 7046769"/>
              <a:gd name="connsiteY161" fmla="*/ 2011718 h 2649424"/>
              <a:gd name="connsiteX162" fmla="*/ 1126182 w 7046769"/>
              <a:gd name="connsiteY162" fmla="*/ 1972790 h 2649424"/>
              <a:gd name="connsiteX163" fmla="*/ 1118082 w 7046769"/>
              <a:gd name="connsiteY163" fmla="*/ 1931853 h 2649424"/>
              <a:gd name="connsiteX164" fmla="*/ 1096044 w 7046769"/>
              <a:gd name="connsiteY164" fmla="*/ 1902092 h 2649424"/>
              <a:gd name="connsiteX165" fmla="*/ 1067288 w 7046769"/>
              <a:gd name="connsiteY165" fmla="*/ 1932607 h 2649424"/>
              <a:gd name="connsiteX166" fmla="*/ 1080599 w 7046769"/>
              <a:gd name="connsiteY166" fmla="*/ 1948304 h 2649424"/>
              <a:gd name="connsiteX167" fmla="*/ 1085747 w 7046769"/>
              <a:gd name="connsiteY167" fmla="*/ 1971284 h 2649424"/>
              <a:gd name="connsiteX168" fmla="*/ 1081666 w 7046769"/>
              <a:gd name="connsiteY168" fmla="*/ 1992066 h 2649424"/>
              <a:gd name="connsiteX169" fmla="*/ 1070239 w 7046769"/>
              <a:gd name="connsiteY169" fmla="*/ 2008391 h 2649424"/>
              <a:gd name="connsiteX170" fmla="*/ 1052596 w 7046769"/>
              <a:gd name="connsiteY170" fmla="*/ 2019064 h 2649424"/>
              <a:gd name="connsiteX171" fmla="*/ 1029992 w 7046769"/>
              <a:gd name="connsiteY171" fmla="*/ 2022894 h 2649424"/>
              <a:gd name="connsiteX172" fmla="*/ 1007766 w 7046769"/>
              <a:gd name="connsiteY172" fmla="*/ 2019064 h 2649424"/>
              <a:gd name="connsiteX173" fmla="*/ 990123 w 7046769"/>
              <a:gd name="connsiteY173" fmla="*/ 2008265 h 2649424"/>
              <a:gd name="connsiteX174" fmla="*/ 978444 w 7046769"/>
              <a:gd name="connsiteY174" fmla="*/ 1991689 h 2649424"/>
              <a:gd name="connsiteX175" fmla="*/ 974238 w 7046769"/>
              <a:gd name="connsiteY175" fmla="*/ 1970405 h 2649424"/>
              <a:gd name="connsiteX176" fmla="*/ 978319 w 7046769"/>
              <a:gd name="connsiteY176" fmla="*/ 1949873 h 2649424"/>
              <a:gd name="connsiteX177" fmla="*/ 990939 w 7046769"/>
              <a:gd name="connsiteY177" fmla="*/ 1933611 h 2649424"/>
              <a:gd name="connsiteX178" fmla="*/ 961052 w 7046769"/>
              <a:gd name="connsiteY178" fmla="*/ 1903851 h 2649424"/>
              <a:gd name="connsiteX179" fmla="*/ 941149 w 7046769"/>
              <a:gd name="connsiteY179" fmla="*/ 1934051 h 2649424"/>
              <a:gd name="connsiteX180" fmla="*/ 934305 w 7046769"/>
              <a:gd name="connsiteY180" fmla="*/ 1972037 h 2649424"/>
              <a:gd name="connsiteX181" fmla="*/ 0 w 7046769"/>
              <a:gd name="connsiteY181" fmla="*/ 1758468 h 2649424"/>
              <a:gd name="connsiteX182" fmla="*/ 439617 w 7046769"/>
              <a:gd name="connsiteY182" fmla="*/ 879234 h 2649424"/>
              <a:gd name="connsiteX183" fmla="*/ 1635372 w 7046769"/>
              <a:gd name="connsiteY183" fmla="*/ 879234 h 2649424"/>
              <a:gd name="connsiteX184" fmla="*/ 2074989 w 7046769"/>
              <a:gd name="connsiteY184" fmla="*/ 1758468 h 2649424"/>
              <a:gd name="connsiteX185" fmla="*/ 1635372 w 7046769"/>
              <a:gd name="connsiteY185" fmla="*/ 2637702 h 2649424"/>
              <a:gd name="connsiteX186" fmla="*/ 439617 w 7046769"/>
              <a:gd name="connsiteY186" fmla="*/ 2637702 h 2649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7046769" h="2649424">
                <a:moveTo>
                  <a:pt x="4971780" y="890957"/>
                </a:moveTo>
                <a:lnTo>
                  <a:pt x="5411397" y="11723"/>
                </a:lnTo>
                <a:lnTo>
                  <a:pt x="6607152" y="11723"/>
                </a:lnTo>
                <a:lnTo>
                  <a:pt x="7046769" y="890957"/>
                </a:lnTo>
                <a:lnTo>
                  <a:pt x="6607152" y="1770191"/>
                </a:lnTo>
                <a:lnTo>
                  <a:pt x="5411397" y="1770191"/>
                </a:lnTo>
                <a:close/>
                <a:moveTo>
                  <a:pt x="3314520" y="1770190"/>
                </a:moveTo>
                <a:lnTo>
                  <a:pt x="3754137" y="890956"/>
                </a:lnTo>
                <a:lnTo>
                  <a:pt x="4949892" y="890956"/>
                </a:lnTo>
                <a:lnTo>
                  <a:pt x="5389509" y="1770190"/>
                </a:lnTo>
                <a:lnTo>
                  <a:pt x="4949892" y="2649424"/>
                </a:lnTo>
                <a:lnTo>
                  <a:pt x="3754137" y="2649424"/>
                </a:lnTo>
                <a:close/>
                <a:moveTo>
                  <a:pt x="1657260" y="879234"/>
                </a:moveTo>
                <a:lnTo>
                  <a:pt x="2096877" y="0"/>
                </a:lnTo>
                <a:lnTo>
                  <a:pt x="3292632" y="0"/>
                </a:lnTo>
                <a:lnTo>
                  <a:pt x="3732249" y="879234"/>
                </a:lnTo>
                <a:lnTo>
                  <a:pt x="3292632" y="1758468"/>
                </a:lnTo>
                <a:lnTo>
                  <a:pt x="2096877" y="1758468"/>
                </a:lnTo>
                <a:close/>
                <a:moveTo>
                  <a:pt x="987800" y="2178234"/>
                </a:moveTo>
                <a:lnTo>
                  <a:pt x="1050335" y="2155505"/>
                </a:lnTo>
                <a:lnTo>
                  <a:pt x="1050335" y="2201339"/>
                </a:lnTo>
                <a:close/>
                <a:moveTo>
                  <a:pt x="939203" y="1700249"/>
                </a:moveTo>
                <a:lnTo>
                  <a:pt x="1121285" y="1700249"/>
                </a:lnTo>
                <a:lnTo>
                  <a:pt x="1121285" y="1573294"/>
                </a:lnTo>
                <a:lnTo>
                  <a:pt x="1083738" y="1573294"/>
                </a:lnTo>
                <a:lnTo>
                  <a:pt x="1083738" y="1657931"/>
                </a:lnTo>
                <a:lnTo>
                  <a:pt x="1045940" y="1657931"/>
                </a:lnTo>
                <a:lnTo>
                  <a:pt x="1045940" y="1582210"/>
                </a:lnTo>
                <a:lnTo>
                  <a:pt x="1010654" y="1582210"/>
                </a:lnTo>
                <a:lnTo>
                  <a:pt x="1010654" y="1657931"/>
                </a:lnTo>
                <a:lnTo>
                  <a:pt x="976498" y="1657931"/>
                </a:lnTo>
                <a:lnTo>
                  <a:pt x="976498" y="1577940"/>
                </a:lnTo>
                <a:lnTo>
                  <a:pt x="939203" y="1577940"/>
                </a:lnTo>
                <a:close/>
                <a:moveTo>
                  <a:pt x="939203" y="2198702"/>
                </a:moveTo>
                <a:lnTo>
                  <a:pt x="1121285" y="2275177"/>
                </a:lnTo>
                <a:lnTo>
                  <a:pt x="1121285" y="2227333"/>
                </a:lnTo>
                <a:lnTo>
                  <a:pt x="1085496" y="2213897"/>
                </a:lnTo>
                <a:lnTo>
                  <a:pt x="1085496" y="2143450"/>
                </a:lnTo>
                <a:lnTo>
                  <a:pt x="1121285" y="2129260"/>
                </a:lnTo>
                <a:lnTo>
                  <a:pt x="1121285" y="2080412"/>
                </a:lnTo>
                <a:lnTo>
                  <a:pt x="939203" y="2156007"/>
                </a:lnTo>
                <a:close/>
                <a:moveTo>
                  <a:pt x="934556" y="1330904"/>
                </a:moveTo>
                <a:cubicBezTo>
                  <a:pt x="934556" y="1339527"/>
                  <a:pt x="935624" y="1348045"/>
                  <a:pt x="937759" y="1356458"/>
                </a:cubicBezTo>
                <a:cubicBezTo>
                  <a:pt x="939893" y="1364872"/>
                  <a:pt x="943284" y="1372406"/>
                  <a:pt x="947930" y="1379062"/>
                </a:cubicBezTo>
                <a:cubicBezTo>
                  <a:pt x="952576" y="1385717"/>
                  <a:pt x="958499" y="1391117"/>
                  <a:pt x="965699" y="1395261"/>
                </a:cubicBezTo>
                <a:cubicBezTo>
                  <a:pt x="972898" y="1399405"/>
                  <a:pt x="981563" y="1401476"/>
                  <a:pt x="991692" y="1401476"/>
                </a:cubicBezTo>
                <a:cubicBezTo>
                  <a:pt x="999897" y="1401476"/>
                  <a:pt x="1006866" y="1400137"/>
                  <a:pt x="1012601" y="1397458"/>
                </a:cubicBezTo>
                <a:cubicBezTo>
                  <a:pt x="1018335" y="1394779"/>
                  <a:pt x="1023232" y="1391263"/>
                  <a:pt x="1027293" y="1386910"/>
                </a:cubicBezTo>
                <a:cubicBezTo>
                  <a:pt x="1031353" y="1382557"/>
                  <a:pt x="1034660" y="1377597"/>
                  <a:pt x="1037213" y="1372029"/>
                </a:cubicBezTo>
                <a:cubicBezTo>
                  <a:pt x="1039766" y="1366462"/>
                  <a:pt x="1042006" y="1360749"/>
                  <a:pt x="1043931" y="1354889"/>
                </a:cubicBezTo>
                <a:cubicBezTo>
                  <a:pt x="1045773" y="1348861"/>
                  <a:pt x="1047510" y="1343503"/>
                  <a:pt x="1049142" y="1338815"/>
                </a:cubicBezTo>
                <a:cubicBezTo>
                  <a:pt x="1050775" y="1334127"/>
                  <a:pt x="1052575" y="1330193"/>
                  <a:pt x="1054542" y="1327011"/>
                </a:cubicBezTo>
                <a:cubicBezTo>
                  <a:pt x="1056509" y="1323830"/>
                  <a:pt x="1058686" y="1321381"/>
                  <a:pt x="1061072" y="1319665"/>
                </a:cubicBezTo>
                <a:cubicBezTo>
                  <a:pt x="1063458" y="1317949"/>
                  <a:pt x="1066367" y="1317091"/>
                  <a:pt x="1069799" y="1317091"/>
                </a:cubicBezTo>
                <a:cubicBezTo>
                  <a:pt x="1073399" y="1317091"/>
                  <a:pt x="1076497" y="1317782"/>
                  <a:pt x="1079092" y="1319163"/>
                </a:cubicBezTo>
                <a:cubicBezTo>
                  <a:pt x="1081687" y="1320544"/>
                  <a:pt x="1083759" y="1322386"/>
                  <a:pt x="1085308" y="1324688"/>
                </a:cubicBezTo>
                <a:cubicBezTo>
                  <a:pt x="1086856" y="1326990"/>
                  <a:pt x="1087966" y="1329690"/>
                  <a:pt x="1088635" y="1332788"/>
                </a:cubicBezTo>
                <a:cubicBezTo>
                  <a:pt x="1089305" y="1335885"/>
                  <a:pt x="1089640" y="1339066"/>
                  <a:pt x="1089640" y="1342331"/>
                </a:cubicBezTo>
                <a:cubicBezTo>
                  <a:pt x="1089640" y="1349531"/>
                  <a:pt x="1087798" y="1356772"/>
                  <a:pt x="1084115" y="1364056"/>
                </a:cubicBezTo>
                <a:cubicBezTo>
                  <a:pt x="1080431" y="1371339"/>
                  <a:pt x="1075827" y="1377199"/>
                  <a:pt x="1070302" y="1381636"/>
                </a:cubicBezTo>
                <a:lnTo>
                  <a:pt x="1099686" y="1410392"/>
                </a:lnTo>
                <a:cubicBezTo>
                  <a:pt x="1108057" y="1402355"/>
                  <a:pt x="1114524" y="1392247"/>
                  <a:pt x="1119087" y="1380066"/>
                </a:cubicBezTo>
                <a:cubicBezTo>
                  <a:pt x="1123650" y="1367886"/>
                  <a:pt x="1125931" y="1355307"/>
                  <a:pt x="1125931" y="1342331"/>
                </a:cubicBezTo>
                <a:cubicBezTo>
                  <a:pt x="1125931" y="1333374"/>
                  <a:pt x="1124738" y="1324688"/>
                  <a:pt x="1122352" y="1316275"/>
                </a:cubicBezTo>
                <a:cubicBezTo>
                  <a:pt x="1119966" y="1307861"/>
                  <a:pt x="1116283" y="1300411"/>
                  <a:pt x="1111301" y="1293923"/>
                </a:cubicBezTo>
                <a:cubicBezTo>
                  <a:pt x="1106320" y="1287435"/>
                  <a:pt x="1100000" y="1282265"/>
                  <a:pt x="1092340" y="1278414"/>
                </a:cubicBezTo>
                <a:cubicBezTo>
                  <a:pt x="1084680" y="1274563"/>
                  <a:pt x="1075659" y="1272638"/>
                  <a:pt x="1065279" y="1272638"/>
                </a:cubicBezTo>
                <a:cubicBezTo>
                  <a:pt x="1056154" y="1272638"/>
                  <a:pt x="1048556" y="1274438"/>
                  <a:pt x="1042487" y="1278038"/>
                </a:cubicBezTo>
                <a:cubicBezTo>
                  <a:pt x="1036418" y="1281637"/>
                  <a:pt x="1031311" y="1286179"/>
                  <a:pt x="1027167" y="1291662"/>
                </a:cubicBezTo>
                <a:cubicBezTo>
                  <a:pt x="1023023" y="1297146"/>
                  <a:pt x="1019716" y="1303215"/>
                  <a:pt x="1017247" y="1309870"/>
                </a:cubicBezTo>
                <a:cubicBezTo>
                  <a:pt x="1014777" y="1316526"/>
                  <a:pt x="1012496" y="1322951"/>
                  <a:pt x="1010403" y="1329146"/>
                </a:cubicBezTo>
                <a:cubicBezTo>
                  <a:pt x="1009064" y="1333416"/>
                  <a:pt x="1007745" y="1337266"/>
                  <a:pt x="1006447" y="1340699"/>
                </a:cubicBezTo>
                <a:cubicBezTo>
                  <a:pt x="1005150" y="1344131"/>
                  <a:pt x="1003727" y="1347103"/>
                  <a:pt x="1002178" y="1349615"/>
                </a:cubicBezTo>
                <a:cubicBezTo>
                  <a:pt x="1000629" y="1352126"/>
                  <a:pt x="998829" y="1354010"/>
                  <a:pt x="996778" y="1355265"/>
                </a:cubicBezTo>
                <a:cubicBezTo>
                  <a:pt x="994727" y="1356521"/>
                  <a:pt x="992153" y="1357149"/>
                  <a:pt x="989055" y="1357149"/>
                </a:cubicBezTo>
                <a:cubicBezTo>
                  <a:pt x="985456" y="1357149"/>
                  <a:pt x="982505" y="1356333"/>
                  <a:pt x="980202" y="1354700"/>
                </a:cubicBezTo>
                <a:cubicBezTo>
                  <a:pt x="977900" y="1353068"/>
                  <a:pt x="976017" y="1351059"/>
                  <a:pt x="974552" y="1348673"/>
                </a:cubicBezTo>
                <a:cubicBezTo>
                  <a:pt x="973087" y="1346287"/>
                  <a:pt x="972103" y="1343587"/>
                  <a:pt x="971601" y="1340573"/>
                </a:cubicBezTo>
                <a:cubicBezTo>
                  <a:pt x="971098" y="1337559"/>
                  <a:pt x="970847" y="1334629"/>
                  <a:pt x="970847" y="1331783"/>
                </a:cubicBezTo>
                <a:cubicBezTo>
                  <a:pt x="970847" y="1326090"/>
                  <a:pt x="972270" y="1320209"/>
                  <a:pt x="975117" y="1314140"/>
                </a:cubicBezTo>
                <a:cubicBezTo>
                  <a:pt x="977963" y="1308071"/>
                  <a:pt x="981772" y="1303152"/>
                  <a:pt x="986544" y="1299385"/>
                </a:cubicBezTo>
                <a:lnTo>
                  <a:pt x="956909" y="1271257"/>
                </a:lnTo>
                <a:cubicBezTo>
                  <a:pt x="949542" y="1279377"/>
                  <a:pt x="943974" y="1288795"/>
                  <a:pt x="940207" y="1299511"/>
                </a:cubicBezTo>
                <a:cubicBezTo>
                  <a:pt x="936440" y="1310226"/>
                  <a:pt x="934556" y="1320691"/>
                  <a:pt x="934556" y="1330904"/>
                </a:cubicBezTo>
                <a:close/>
                <a:moveTo>
                  <a:pt x="934556" y="1483304"/>
                </a:moveTo>
                <a:cubicBezTo>
                  <a:pt x="934556" y="1491927"/>
                  <a:pt x="935624" y="1500445"/>
                  <a:pt x="937759" y="1508858"/>
                </a:cubicBezTo>
                <a:cubicBezTo>
                  <a:pt x="939893" y="1517272"/>
                  <a:pt x="943284" y="1524806"/>
                  <a:pt x="947930" y="1531462"/>
                </a:cubicBezTo>
                <a:cubicBezTo>
                  <a:pt x="952576" y="1538117"/>
                  <a:pt x="958499" y="1543517"/>
                  <a:pt x="965699" y="1547661"/>
                </a:cubicBezTo>
                <a:cubicBezTo>
                  <a:pt x="972898" y="1551805"/>
                  <a:pt x="981563" y="1553877"/>
                  <a:pt x="991692" y="1553877"/>
                </a:cubicBezTo>
                <a:cubicBezTo>
                  <a:pt x="999897" y="1553877"/>
                  <a:pt x="1006866" y="1552537"/>
                  <a:pt x="1012601" y="1549858"/>
                </a:cubicBezTo>
                <a:cubicBezTo>
                  <a:pt x="1018335" y="1547179"/>
                  <a:pt x="1023232" y="1543663"/>
                  <a:pt x="1027293" y="1539310"/>
                </a:cubicBezTo>
                <a:cubicBezTo>
                  <a:pt x="1031353" y="1534957"/>
                  <a:pt x="1034660" y="1529997"/>
                  <a:pt x="1037213" y="1524430"/>
                </a:cubicBezTo>
                <a:cubicBezTo>
                  <a:pt x="1039766" y="1518862"/>
                  <a:pt x="1042006" y="1513149"/>
                  <a:pt x="1043931" y="1507289"/>
                </a:cubicBezTo>
                <a:cubicBezTo>
                  <a:pt x="1045773" y="1501261"/>
                  <a:pt x="1047510" y="1495903"/>
                  <a:pt x="1049142" y="1491215"/>
                </a:cubicBezTo>
                <a:cubicBezTo>
                  <a:pt x="1050775" y="1486527"/>
                  <a:pt x="1052575" y="1482593"/>
                  <a:pt x="1054542" y="1479411"/>
                </a:cubicBezTo>
                <a:cubicBezTo>
                  <a:pt x="1056509" y="1476230"/>
                  <a:pt x="1058686" y="1473781"/>
                  <a:pt x="1061072" y="1472065"/>
                </a:cubicBezTo>
                <a:cubicBezTo>
                  <a:pt x="1063458" y="1470349"/>
                  <a:pt x="1066367" y="1469491"/>
                  <a:pt x="1069799" y="1469491"/>
                </a:cubicBezTo>
                <a:cubicBezTo>
                  <a:pt x="1073399" y="1469491"/>
                  <a:pt x="1076497" y="1470182"/>
                  <a:pt x="1079092" y="1471563"/>
                </a:cubicBezTo>
                <a:cubicBezTo>
                  <a:pt x="1081687" y="1472944"/>
                  <a:pt x="1083759" y="1474786"/>
                  <a:pt x="1085308" y="1477088"/>
                </a:cubicBezTo>
                <a:cubicBezTo>
                  <a:pt x="1086856" y="1479390"/>
                  <a:pt x="1087966" y="1482090"/>
                  <a:pt x="1088635" y="1485188"/>
                </a:cubicBezTo>
                <a:cubicBezTo>
                  <a:pt x="1089305" y="1488285"/>
                  <a:pt x="1089640" y="1491466"/>
                  <a:pt x="1089640" y="1494731"/>
                </a:cubicBezTo>
                <a:cubicBezTo>
                  <a:pt x="1089640" y="1501931"/>
                  <a:pt x="1087798" y="1509172"/>
                  <a:pt x="1084115" y="1516456"/>
                </a:cubicBezTo>
                <a:cubicBezTo>
                  <a:pt x="1080431" y="1523739"/>
                  <a:pt x="1075827" y="1529599"/>
                  <a:pt x="1070302" y="1534036"/>
                </a:cubicBezTo>
                <a:lnTo>
                  <a:pt x="1099686" y="1562792"/>
                </a:lnTo>
                <a:cubicBezTo>
                  <a:pt x="1108057" y="1554756"/>
                  <a:pt x="1114524" y="1544647"/>
                  <a:pt x="1119087" y="1532466"/>
                </a:cubicBezTo>
                <a:cubicBezTo>
                  <a:pt x="1123650" y="1520286"/>
                  <a:pt x="1125931" y="1507707"/>
                  <a:pt x="1125931" y="1494731"/>
                </a:cubicBezTo>
                <a:cubicBezTo>
                  <a:pt x="1125931" y="1485774"/>
                  <a:pt x="1124738" y="1477088"/>
                  <a:pt x="1122352" y="1468675"/>
                </a:cubicBezTo>
                <a:cubicBezTo>
                  <a:pt x="1119966" y="1460261"/>
                  <a:pt x="1116283" y="1452811"/>
                  <a:pt x="1111301" y="1446323"/>
                </a:cubicBezTo>
                <a:cubicBezTo>
                  <a:pt x="1106320" y="1439835"/>
                  <a:pt x="1100000" y="1434665"/>
                  <a:pt x="1092340" y="1430814"/>
                </a:cubicBezTo>
                <a:cubicBezTo>
                  <a:pt x="1084680" y="1426963"/>
                  <a:pt x="1075659" y="1425038"/>
                  <a:pt x="1065279" y="1425038"/>
                </a:cubicBezTo>
                <a:cubicBezTo>
                  <a:pt x="1056154" y="1425038"/>
                  <a:pt x="1048556" y="1426838"/>
                  <a:pt x="1042487" y="1430438"/>
                </a:cubicBezTo>
                <a:cubicBezTo>
                  <a:pt x="1036418" y="1434037"/>
                  <a:pt x="1031311" y="1438579"/>
                  <a:pt x="1027167" y="1444062"/>
                </a:cubicBezTo>
                <a:cubicBezTo>
                  <a:pt x="1023023" y="1449546"/>
                  <a:pt x="1019716" y="1455615"/>
                  <a:pt x="1017247" y="1462271"/>
                </a:cubicBezTo>
                <a:cubicBezTo>
                  <a:pt x="1014777" y="1468926"/>
                  <a:pt x="1012496" y="1475351"/>
                  <a:pt x="1010403" y="1481546"/>
                </a:cubicBezTo>
                <a:cubicBezTo>
                  <a:pt x="1009064" y="1485816"/>
                  <a:pt x="1007745" y="1489667"/>
                  <a:pt x="1006447" y="1493099"/>
                </a:cubicBezTo>
                <a:cubicBezTo>
                  <a:pt x="1005150" y="1496531"/>
                  <a:pt x="1003727" y="1499503"/>
                  <a:pt x="1002178" y="1502015"/>
                </a:cubicBezTo>
                <a:cubicBezTo>
                  <a:pt x="1000629" y="1504526"/>
                  <a:pt x="998829" y="1506410"/>
                  <a:pt x="996778" y="1507665"/>
                </a:cubicBezTo>
                <a:cubicBezTo>
                  <a:pt x="994727" y="1508921"/>
                  <a:pt x="992153" y="1509549"/>
                  <a:pt x="989055" y="1509549"/>
                </a:cubicBezTo>
                <a:cubicBezTo>
                  <a:pt x="985456" y="1509549"/>
                  <a:pt x="982505" y="1508733"/>
                  <a:pt x="980202" y="1507100"/>
                </a:cubicBezTo>
                <a:cubicBezTo>
                  <a:pt x="977900" y="1505468"/>
                  <a:pt x="976017" y="1503459"/>
                  <a:pt x="974552" y="1501073"/>
                </a:cubicBezTo>
                <a:cubicBezTo>
                  <a:pt x="973087" y="1498687"/>
                  <a:pt x="972103" y="1495987"/>
                  <a:pt x="971601" y="1492973"/>
                </a:cubicBezTo>
                <a:cubicBezTo>
                  <a:pt x="971098" y="1489960"/>
                  <a:pt x="970847" y="1487029"/>
                  <a:pt x="970847" y="1484183"/>
                </a:cubicBezTo>
                <a:cubicBezTo>
                  <a:pt x="970847" y="1478490"/>
                  <a:pt x="972270" y="1472609"/>
                  <a:pt x="975117" y="1466540"/>
                </a:cubicBezTo>
                <a:cubicBezTo>
                  <a:pt x="977963" y="1460471"/>
                  <a:pt x="981772" y="1455552"/>
                  <a:pt x="986544" y="1451785"/>
                </a:cubicBezTo>
                <a:lnTo>
                  <a:pt x="956909" y="1423657"/>
                </a:lnTo>
                <a:cubicBezTo>
                  <a:pt x="949542" y="1431777"/>
                  <a:pt x="943974" y="1441195"/>
                  <a:pt x="940207" y="1451911"/>
                </a:cubicBezTo>
                <a:cubicBezTo>
                  <a:pt x="936440" y="1462626"/>
                  <a:pt x="934556" y="1473091"/>
                  <a:pt x="934556" y="1483304"/>
                </a:cubicBezTo>
                <a:close/>
                <a:moveTo>
                  <a:pt x="934305" y="1791062"/>
                </a:moveTo>
                <a:cubicBezTo>
                  <a:pt x="934305" y="1804959"/>
                  <a:pt x="936545" y="1817893"/>
                  <a:pt x="941023" y="1829864"/>
                </a:cubicBezTo>
                <a:cubicBezTo>
                  <a:pt x="945502" y="1841836"/>
                  <a:pt x="951886" y="1852279"/>
                  <a:pt x="960173" y="1861195"/>
                </a:cubicBezTo>
                <a:cubicBezTo>
                  <a:pt x="968461" y="1870111"/>
                  <a:pt x="978528" y="1877101"/>
                  <a:pt x="990374" y="1882166"/>
                </a:cubicBezTo>
                <a:cubicBezTo>
                  <a:pt x="1002220" y="1887231"/>
                  <a:pt x="1015426" y="1889763"/>
                  <a:pt x="1029992" y="1889763"/>
                </a:cubicBezTo>
                <a:cubicBezTo>
                  <a:pt x="1044224" y="1889763"/>
                  <a:pt x="1057263" y="1887272"/>
                  <a:pt x="1069109" y="1882291"/>
                </a:cubicBezTo>
                <a:cubicBezTo>
                  <a:pt x="1080954" y="1877310"/>
                  <a:pt x="1091105" y="1870446"/>
                  <a:pt x="1099560" y="1861697"/>
                </a:cubicBezTo>
                <a:cubicBezTo>
                  <a:pt x="1108016" y="1852949"/>
                  <a:pt x="1114566" y="1842631"/>
                  <a:pt x="1119213" y="1830743"/>
                </a:cubicBezTo>
                <a:cubicBezTo>
                  <a:pt x="1123859" y="1818856"/>
                  <a:pt x="1126182" y="1805880"/>
                  <a:pt x="1126182" y="1791815"/>
                </a:cubicBezTo>
                <a:cubicBezTo>
                  <a:pt x="1126182" y="1776328"/>
                  <a:pt x="1123482" y="1762682"/>
                  <a:pt x="1118082" y="1750878"/>
                </a:cubicBezTo>
                <a:cubicBezTo>
                  <a:pt x="1112683" y="1739075"/>
                  <a:pt x="1105337" y="1729154"/>
                  <a:pt x="1096044" y="1721117"/>
                </a:cubicBezTo>
                <a:lnTo>
                  <a:pt x="1067288" y="1751632"/>
                </a:lnTo>
                <a:cubicBezTo>
                  <a:pt x="1072729" y="1755567"/>
                  <a:pt x="1077166" y="1760799"/>
                  <a:pt x="1080599" y="1767329"/>
                </a:cubicBezTo>
                <a:cubicBezTo>
                  <a:pt x="1084031" y="1773858"/>
                  <a:pt x="1085747" y="1781518"/>
                  <a:pt x="1085747" y="1790309"/>
                </a:cubicBezTo>
                <a:cubicBezTo>
                  <a:pt x="1085747" y="1797843"/>
                  <a:pt x="1084387" y="1804771"/>
                  <a:pt x="1081666" y="1811091"/>
                </a:cubicBezTo>
                <a:cubicBezTo>
                  <a:pt x="1078945" y="1817412"/>
                  <a:pt x="1075136" y="1822853"/>
                  <a:pt x="1070239" y="1827416"/>
                </a:cubicBezTo>
                <a:cubicBezTo>
                  <a:pt x="1065341" y="1831978"/>
                  <a:pt x="1059460" y="1835536"/>
                  <a:pt x="1052596" y="1838089"/>
                </a:cubicBezTo>
                <a:cubicBezTo>
                  <a:pt x="1045731" y="1840643"/>
                  <a:pt x="1038197" y="1841919"/>
                  <a:pt x="1029992" y="1841919"/>
                </a:cubicBezTo>
                <a:cubicBezTo>
                  <a:pt x="1021956" y="1841919"/>
                  <a:pt x="1014547" y="1840643"/>
                  <a:pt x="1007766" y="1838089"/>
                </a:cubicBezTo>
                <a:cubicBezTo>
                  <a:pt x="1000985" y="1835536"/>
                  <a:pt x="995104" y="1831936"/>
                  <a:pt x="990123" y="1827290"/>
                </a:cubicBezTo>
                <a:cubicBezTo>
                  <a:pt x="985142" y="1822644"/>
                  <a:pt x="981249" y="1817119"/>
                  <a:pt x="978444" y="1810714"/>
                </a:cubicBezTo>
                <a:cubicBezTo>
                  <a:pt x="975640" y="1804310"/>
                  <a:pt x="974238" y="1797215"/>
                  <a:pt x="974238" y="1789430"/>
                </a:cubicBezTo>
                <a:cubicBezTo>
                  <a:pt x="974238" y="1782397"/>
                  <a:pt x="975598" y="1775554"/>
                  <a:pt x="978319" y="1768898"/>
                </a:cubicBezTo>
                <a:cubicBezTo>
                  <a:pt x="981040" y="1762243"/>
                  <a:pt x="985246" y="1756822"/>
                  <a:pt x="990939" y="1752636"/>
                </a:cubicBezTo>
                <a:lnTo>
                  <a:pt x="961052" y="1722876"/>
                </a:lnTo>
                <a:cubicBezTo>
                  <a:pt x="952346" y="1730577"/>
                  <a:pt x="945712" y="1740644"/>
                  <a:pt x="941149" y="1753076"/>
                </a:cubicBezTo>
                <a:cubicBezTo>
                  <a:pt x="936587" y="1765508"/>
                  <a:pt x="934305" y="1778170"/>
                  <a:pt x="934305" y="1791062"/>
                </a:cubicBezTo>
                <a:close/>
                <a:moveTo>
                  <a:pt x="934305" y="1972037"/>
                </a:moveTo>
                <a:cubicBezTo>
                  <a:pt x="934305" y="1985934"/>
                  <a:pt x="936545" y="1998868"/>
                  <a:pt x="941023" y="2010839"/>
                </a:cubicBezTo>
                <a:cubicBezTo>
                  <a:pt x="945502" y="2022811"/>
                  <a:pt x="951886" y="2033254"/>
                  <a:pt x="960173" y="2042170"/>
                </a:cubicBezTo>
                <a:cubicBezTo>
                  <a:pt x="968461" y="2051086"/>
                  <a:pt x="978528" y="2058076"/>
                  <a:pt x="990374" y="2063141"/>
                </a:cubicBezTo>
                <a:cubicBezTo>
                  <a:pt x="1002220" y="2068206"/>
                  <a:pt x="1015426" y="2070738"/>
                  <a:pt x="1029992" y="2070738"/>
                </a:cubicBezTo>
                <a:cubicBezTo>
                  <a:pt x="1044224" y="2070738"/>
                  <a:pt x="1057263" y="2068247"/>
                  <a:pt x="1069109" y="2063266"/>
                </a:cubicBezTo>
                <a:cubicBezTo>
                  <a:pt x="1080954" y="2058285"/>
                  <a:pt x="1091105" y="2051421"/>
                  <a:pt x="1099560" y="2042672"/>
                </a:cubicBezTo>
                <a:cubicBezTo>
                  <a:pt x="1108016" y="2033924"/>
                  <a:pt x="1114566" y="2023606"/>
                  <a:pt x="1119213" y="2011718"/>
                </a:cubicBezTo>
                <a:cubicBezTo>
                  <a:pt x="1123859" y="1999831"/>
                  <a:pt x="1126182" y="1986855"/>
                  <a:pt x="1126182" y="1972790"/>
                </a:cubicBezTo>
                <a:cubicBezTo>
                  <a:pt x="1126182" y="1957303"/>
                  <a:pt x="1123482" y="1943657"/>
                  <a:pt x="1118082" y="1931853"/>
                </a:cubicBezTo>
                <a:cubicBezTo>
                  <a:pt x="1112683" y="1920049"/>
                  <a:pt x="1105337" y="1910129"/>
                  <a:pt x="1096044" y="1902092"/>
                </a:cubicBezTo>
                <a:lnTo>
                  <a:pt x="1067288" y="1932607"/>
                </a:lnTo>
                <a:cubicBezTo>
                  <a:pt x="1072729" y="1936542"/>
                  <a:pt x="1077166" y="1941774"/>
                  <a:pt x="1080599" y="1948304"/>
                </a:cubicBezTo>
                <a:cubicBezTo>
                  <a:pt x="1084031" y="1954833"/>
                  <a:pt x="1085747" y="1962493"/>
                  <a:pt x="1085747" y="1971284"/>
                </a:cubicBezTo>
                <a:cubicBezTo>
                  <a:pt x="1085747" y="1978818"/>
                  <a:pt x="1084387" y="1985746"/>
                  <a:pt x="1081666" y="1992066"/>
                </a:cubicBezTo>
                <a:cubicBezTo>
                  <a:pt x="1078945" y="1998387"/>
                  <a:pt x="1075136" y="2003828"/>
                  <a:pt x="1070239" y="2008391"/>
                </a:cubicBezTo>
                <a:cubicBezTo>
                  <a:pt x="1065341" y="2012953"/>
                  <a:pt x="1059460" y="2016511"/>
                  <a:pt x="1052596" y="2019064"/>
                </a:cubicBezTo>
                <a:cubicBezTo>
                  <a:pt x="1045731" y="2021618"/>
                  <a:pt x="1038197" y="2022894"/>
                  <a:pt x="1029992" y="2022894"/>
                </a:cubicBezTo>
                <a:cubicBezTo>
                  <a:pt x="1021956" y="2022894"/>
                  <a:pt x="1014547" y="2021618"/>
                  <a:pt x="1007766" y="2019064"/>
                </a:cubicBezTo>
                <a:cubicBezTo>
                  <a:pt x="1000985" y="2016511"/>
                  <a:pt x="995104" y="2012911"/>
                  <a:pt x="990123" y="2008265"/>
                </a:cubicBezTo>
                <a:cubicBezTo>
                  <a:pt x="985142" y="2003619"/>
                  <a:pt x="981249" y="1998094"/>
                  <a:pt x="978444" y="1991689"/>
                </a:cubicBezTo>
                <a:cubicBezTo>
                  <a:pt x="975640" y="1985285"/>
                  <a:pt x="974238" y="1978190"/>
                  <a:pt x="974238" y="1970405"/>
                </a:cubicBezTo>
                <a:cubicBezTo>
                  <a:pt x="974238" y="1963372"/>
                  <a:pt x="975598" y="1956529"/>
                  <a:pt x="978319" y="1949873"/>
                </a:cubicBezTo>
                <a:cubicBezTo>
                  <a:pt x="981040" y="1943218"/>
                  <a:pt x="985246" y="1937797"/>
                  <a:pt x="990939" y="1933611"/>
                </a:cubicBezTo>
                <a:lnTo>
                  <a:pt x="961052" y="1903851"/>
                </a:lnTo>
                <a:cubicBezTo>
                  <a:pt x="952346" y="1911552"/>
                  <a:pt x="945712" y="1921619"/>
                  <a:pt x="941149" y="1934051"/>
                </a:cubicBezTo>
                <a:cubicBezTo>
                  <a:pt x="936587" y="1946483"/>
                  <a:pt x="934305" y="1959145"/>
                  <a:pt x="934305" y="1972037"/>
                </a:cubicBezTo>
                <a:close/>
                <a:moveTo>
                  <a:pt x="0" y="1758468"/>
                </a:moveTo>
                <a:lnTo>
                  <a:pt x="439617" y="879234"/>
                </a:lnTo>
                <a:lnTo>
                  <a:pt x="1635372" y="879234"/>
                </a:lnTo>
                <a:lnTo>
                  <a:pt x="2074989" y="1758468"/>
                </a:lnTo>
                <a:lnTo>
                  <a:pt x="1635372" y="2637702"/>
                </a:lnTo>
                <a:lnTo>
                  <a:pt x="439617" y="2637702"/>
                </a:lnTo>
                <a:close/>
              </a:path>
            </a:pathLst>
          </a:custGeom>
          <a:gradFill flip="none" rotWithShape="1">
            <a:gsLst>
              <a:gs pos="8000">
                <a:srgbClr val="522380"/>
              </a:gs>
              <a:gs pos="100000">
                <a:srgbClr val="DE5874">
                  <a:alpha val="81358"/>
                </a:srgbClr>
              </a:gs>
            </a:gsLst>
            <a:lin ang="0" scaled="0"/>
            <a:tileRect/>
          </a:gradFill>
          <a:ln>
            <a:noFill/>
          </a:ln>
          <a:effectLst>
            <a:outerShdw blurRad="190500" dist="63500" sx="99000" sy="99000" algn="c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800"/>
          </a:p>
        </p:txBody>
      </p:sp>
      <p:pic>
        <p:nvPicPr>
          <p:cNvPr id="13" name="Picture 12" descr="A logo for a college&#10;&#10;Description automatically generated">
            <a:extLst>
              <a:ext uri="{FF2B5EF4-FFF2-40B4-BE49-F238E27FC236}">
                <a16:creationId xmlns:a16="http://schemas.microsoft.com/office/drawing/2014/main" id="{B9098D05-A605-6DAD-A1F3-1E419DC28E5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280912" y="5685691"/>
            <a:ext cx="911088" cy="117230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F3D0EF5-8B6E-0467-0B9D-C2BFC34E8352}"/>
              </a:ext>
            </a:extLst>
          </p:cNvPr>
          <p:cNvSpPr txBox="1"/>
          <p:nvPr/>
        </p:nvSpPr>
        <p:spPr>
          <a:xfrm>
            <a:off x="3147559" y="628650"/>
            <a:ext cx="7710941" cy="6086474"/>
          </a:xfrm>
          <a:prstGeom prst="rect">
            <a:avLst/>
          </a:prstGeom>
          <a:noFill/>
        </p:spPr>
        <p:txBody>
          <a:bodyPr wrap="square" numCol="2">
            <a:no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venir Next LT Pro" panose="020B0504020202020204" pitchFamily="34" charset="77"/>
              </a:rPr>
              <a:t>Implement concurrent enrollment streamlined processes for enrollment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venir Next LT Pro" panose="020B0504020202020204" pitchFamily="34" charset="77"/>
              </a:rPr>
              <a:t>Improve yield from DPS (non-consumption of higher-education)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venir Next LT Pro" panose="020B0504020202020204" pitchFamily="34" charset="77"/>
              </a:rPr>
              <a:t>Implement and foster thriving industry engagement and financial support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venir Next LT Pro" panose="020B0504020202020204" pitchFamily="34" charset="77"/>
              </a:rPr>
              <a:t>Non-credit completion and conversion to for-credit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venir Next LT Pro" panose="020B0504020202020204" pitchFamily="34" charset="77"/>
              </a:rPr>
              <a:t>Increase revenue generated from workforce and professional corporate programming (indirect and direct)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venir Next LT Pro" panose="020B0504020202020204" pitchFamily="34" charset="77"/>
              </a:rPr>
              <a:t>Fill CCD Foundation board vacancies (Goal to fill at least 4)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venir Next LT Pro" panose="020B0504020202020204" pitchFamily="34" charset="77"/>
              </a:rPr>
              <a:t>Clear Creek Renovation, Funding, Occupancy, Timeline, and Communication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venir Next LT Pro" panose="020B0504020202020204" pitchFamily="34" charset="77"/>
              </a:rPr>
              <a:t>CCD Facilities Strategic Plan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venir Next LT Pro" panose="020B0504020202020204" pitchFamily="34" charset="77"/>
              </a:rPr>
              <a:t>AHEC Facilities Master Plan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venir Next LT Pro" panose="020B0504020202020204" pitchFamily="34" charset="77"/>
              </a:rPr>
              <a:t>Perkins Compliance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venir Next LT Pro" panose="020B0504020202020204" pitchFamily="34" charset="77"/>
              </a:rPr>
              <a:t>Strategic Enrollment Management Plan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venir Next LT Pro" panose="020B0504020202020204" pitchFamily="34" charset="77"/>
              </a:rPr>
              <a:t>Pathways 2.0 (Moon Shot for Equity)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venir Next LT Pro" panose="020B0504020202020204" pitchFamily="34" charset="77"/>
              </a:rPr>
              <a:t>Moon Shot for Equity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venir Next LT Pro" panose="020B0504020202020204" pitchFamily="34" charset="77"/>
              </a:rPr>
              <a:t>ALEE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venir Next LT Pro" panose="020B0504020202020204" pitchFamily="34" charset="77"/>
              </a:rPr>
              <a:t>CCD/CCCS Strategic Planning 2030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venir Next LT Pro" panose="020B0504020202020204" pitchFamily="34" charset="77"/>
              </a:rPr>
              <a:t>Marketing &amp; Branding Strategic Plan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venir Next LT Pro" panose="020B0504020202020204" pitchFamily="34" charset="77"/>
              </a:rPr>
              <a:t>Implement Institutional Effectiveness Action Mapping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venir Next LT Pro" panose="020B0504020202020204" pitchFamily="34" charset="77"/>
              </a:rPr>
              <a:t>Core Value Mapping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venir Next LT Pro" panose="020B0504020202020204" pitchFamily="34" charset="77"/>
              </a:rPr>
              <a:t>Integrate Accelerated, Competency-Based, and Work-Based Learning  (Pathways)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venir Next LT Pro" panose="020B0504020202020204" pitchFamily="34" charset="77"/>
              </a:rPr>
              <a:t>Continue Amazon Career Choice Enrollment and Student Success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venir Next LT Pro" panose="020B0504020202020204" pitchFamily="34" charset="77"/>
              </a:rPr>
              <a:t>Implement Non-Credit Enrollment/Payment Platform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venir Next LT Pro" panose="020B0504020202020204" pitchFamily="34" charset="77"/>
              </a:rPr>
              <a:t>Non-credit or credit certificates for high demand skills aligned to degrees (aligned to Academic Pathways)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venir Next LT Pro" panose="020B0504020202020204" pitchFamily="34" charset="77"/>
              </a:rPr>
              <a:t>Colorado Online @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venir Next LT Pro" panose="020B0504020202020204" pitchFamily="34" charset="77"/>
              </a:rPr>
              <a:t>Alternate course delivery: 7-8 week terms, evening, weekend including student supports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venir Next LT Pro" panose="020B0504020202020204" pitchFamily="34" charset="77"/>
              </a:rPr>
              <a:t>Redesign Advisory Councils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venir Next LT Pro" panose="020B0504020202020204" pitchFamily="34" charset="77"/>
              </a:rPr>
              <a:t>Boulder Creek: Construction, Funding, Occupancy, Timeline &amp; Communication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BFCB7A-34C0-C36A-2D77-0F0B3EBAF654}"/>
              </a:ext>
            </a:extLst>
          </p:cNvPr>
          <p:cNvSpPr txBox="1"/>
          <p:nvPr/>
        </p:nvSpPr>
        <p:spPr>
          <a:xfrm>
            <a:off x="3147559" y="142876"/>
            <a:ext cx="7710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venir Next LT Pro" panose="020B0504020202020204" pitchFamily="34" charset="77"/>
              </a:rPr>
              <a:t>OPERATIONAL ACTIVITIES</a:t>
            </a:r>
          </a:p>
        </p:txBody>
      </p:sp>
    </p:spTree>
    <p:extLst>
      <p:ext uri="{BB962C8B-B14F-4D97-AF65-F5344CB8AC3E}">
        <p14:creationId xmlns:p14="http://schemas.microsoft.com/office/powerpoint/2010/main" val="1257810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>
            <a:extLst>
              <a:ext uri="{FF2B5EF4-FFF2-40B4-BE49-F238E27FC236}">
                <a16:creationId xmlns:a16="http://schemas.microsoft.com/office/drawing/2014/main" id="{136B3C6B-E69C-555B-25B2-6CCF984F4C9C}"/>
              </a:ext>
            </a:extLst>
          </p:cNvPr>
          <p:cNvSpPr>
            <a:spLocks noChangeAspect="1"/>
          </p:cNvSpPr>
          <p:nvPr/>
        </p:nvSpPr>
        <p:spPr>
          <a:xfrm rot="5400000">
            <a:off x="-2198673" y="2093165"/>
            <a:ext cx="7046769" cy="2649424"/>
          </a:xfrm>
          <a:custGeom>
            <a:avLst/>
            <a:gdLst>
              <a:gd name="connsiteX0" fmla="*/ 4971780 w 7046769"/>
              <a:gd name="connsiteY0" fmla="*/ 890957 h 2649424"/>
              <a:gd name="connsiteX1" fmla="*/ 5411397 w 7046769"/>
              <a:gd name="connsiteY1" fmla="*/ 11723 h 2649424"/>
              <a:gd name="connsiteX2" fmla="*/ 6607152 w 7046769"/>
              <a:gd name="connsiteY2" fmla="*/ 11723 h 2649424"/>
              <a:gd name="connsiteX3" fmla="*/ 7046769 w 7046769"/>
              <a:gd name="connsiteY3" fmla="*/ 890957 h 2649424"/>
              <a:gd name="connsiteX4" fmla="*/ 6607152 w 7046769"/>
              <a:gd name="connsiteY4" fmla="*/ 1770191 h 2649424"/>
              <a:gd name="connsiteX5" fmla="*/ 5411397 w 7046769"/>
              <a:gd name="connsiteY5" fmla="*/ 1770191 h 2649424"/>
              <a:gd name="connsiteX6" fmla="*/ 3314520 w 7046769"/>
              <a:gd name="connsiteY6" fmla="*/ 1770190 h 2649424"/>
              <a:gd name="connsiteX7" fmla="*/ 3754137 w 7046769"/>
              <a:gd name="connsiteY7" fmla="*/ 890956 h 2649424"/>
              <a:gd name="connsiteX8" fmla="*/ 4949892 w 7046769"/>
              <a:gd name="connsiteY8" fmla="*/ 890956 h 2649424"/>
              <a:gd name="connsiteX9" fmla="*/ 5389509 w 7046769"/>
              <a:gd name="connsiteY9" fmla="*/ 1770190 h 2649424"/>
              <a:gd name="connsiteX10" fmla="*/ 4949892 w 7046769"/>
              <a:gd name="connsiteY10" fmla="*/ 2649424 h 2649424"/>
              <a:gd name="connsiteX11" fmla="*/ 3754137 w 7046769"/>
              <a:gd name="connsiteY11" fmla="*/ 2649424 h 2649424"/>
              <a:gd name="connsiteX12" fmla="*/ 2649651 w 7046769"/>
              <a:gd name="connsiteY12" fmla="*/ 692408 h 2649424"/>
              <a:gd name="connsiteX13" fmla="*/ 2705238 w 7046769"/>
              <a:gd name="connsiteY13" fmla="*/ 672205 h 2649424"/>
              <a:gd name="connsiteX14" fmla="*/ 2705238 w 7046769"/>
              <a:gd name="connsiteY14" fmla="*/ 712946 h 2649424"/>
              <a:gd name="connsiteX15" fmla="*/ 2649651 w 7046769"/>
              <a:gd name="connsiteY15" fmla="*/ 1587758 h 2649424"/>
              <a:gd name="connsiteX16" fmla="*/ 2705238 w 7046769"/>
              <a:gd name="connsiteY16" fmla="*/ 1567555 h 2649424"/>
              <a:gd name="connsiteX17" fmla="*/ 2705238 w 7046769"/>
              <a:gd name="connsiteY17" fmla="*/ 1608296 h 2649424"/>
              <a:gd name="connsiteX18" fmla="*/ 2638043 w 7046769"/>
              <a:gd name="connsiteY18" fmla="*/ 986232 h 2649424"/>
              <a:gd name="connsiteX19" fmla="*/ 2638043 w 7046769"/>
              <a:gd name="connsiteY19" fmla="*/ 969154 h 2649424"/>
              <a:gd name="connsiteX20" fmla="*/ 2638712 w 7046769"/>
              <a:gd name="connsiteY20" fmla="*/ 958996 h 2649424"/>
              <a:gd name="connsiteX21" fmla="*/ 2641447 w 7046769"/>
              <a:gd name="connsiteY21" fmla="*/ 950178 h 2649424"/>
              <a:gd name="connsiteX22" fmla="*/ 2647140 w 7046769"/>
              <a:gd name="connsiteY22" fmla="*/ 943983 h 2649424"/>
              <a:gd name="connsiteX23" fmla="*/ 2656572 w 7046769"/>
              <a:gd name="connsiteY23" fmla="*/ 941695 h 2649424"/>
              <a:gd name="connsiteX24" fmla="*/ 2666004 w 7046769"/>
              <a:gd name="connsiteY24" fmla="*/ 943983 h 2649424"/>
              <a:gd name="connsiteX25" fmla="*/ 2672031 w 7046769"/>
              <a:gd name="connsiteY25" fmla="*/ 950290 h 2649424"/>
              <a:gd name="connsiteX26" fmla="*/ 2675268 w 7046769"/>
              <a:gd name="connsiteY26" fmla="*/ 959331 h 2649424"/>
              <a:gd name="connsiteX27" fmla="*/ 2676217 w 7046769"/>
              <a:gd name="connsiteY27" fmla="*/ 969824 h 2649424"/>
              <a:gd name="connsiteX28" fmla="*/ 2676217 w 7046769"/>
              <a:gd name="connsiteY28" fmla="*/ 986232 h 2649424"/>
              <a:gd name="connsiteX29" fmla="*/ 2606454 w 7046769"/>
              <a:gd name="connsiteY29" fmla="*/ 253775 h 2649424"/>
              <a:gd name="connsiteX30" fmla="*/ 2768304 w 7046769"/>
              <a:gd name="connsiteY30" fmla="*/ 253775 h 2649424"/>
              <a:gd name="connsiteX31" fmla="*/ 2768304 w 7046769"/>
              <a:gd name="connsiteY31" fmla="*/ 140926 h 2649424"/>
              <a:gd name="connsiteX32" fmla="*/ 2734930 w 7046769"/>
              <a:gd name="connsiteY32" fmla="*/ 140926 h 2649424"/>
              <a:gd name="connsiteX33" fmla="*/ 2734930 w 7046769"/>
              <a:gd name="connsiteY33" fmla="*/ 216158 h 2649424"/>
              <a:gd name="connsiteX34" fmla="*/ 2701332 w 7046769"/>
              <a:gd name="connsiteY34" fmla="*/ 216158 h 2649424"/>
              <a:gd name="connsiteX35" fmla="*/ 2701332 w 7046769"/>
              <a:gd name="connsiteY35" fmla="*/ 148851 h 2649424"/>
              <a:gd name="connsiteX36" fmla="*/ 2669966 w 7046769"/>
              <a:gd name="connsiteY36" fmla="*/ 148851 h 2649424"/>
              <a:gd name="connsiteX37" fmla="*/ 2669966 w 7046769"/>
              <a:gd name="connsiteY37" fmla="*/ 216158 h 2649424"/>
              <a:gd name="connsiteX38" fmla="*/ 2639605 w 7046769"/>
              <a:gd name="connsiteY38" fmla="*/ 216158 h 2649424"/>
              <a:gd name="connsiteX39" fmla="*/ 2639605 w 7046769"/>
              <a:gd name="connsiteY39" fmla="*/ 145056 h 2649424"/>
              <a:gd name="connsiteX40" fmla="*/ 2606454 w 7046769"/>
              <a:gd name="connsiteY40" fmla="*/ 145056 h 2649424"/>
              <a:gd name="connsiteX41" fmla="*/ 2606454 w 7046769"/>
              <a:gd name="connsiteY41" fmla="*/ 596674 h 2649424"/>
              <a:gd name="connsiteX42" fmla="*/ 2768304 w 7046769"/>
              <a:gd name="connsiteY42" fmla="*/ 596674 h 2649424"/>
              <a:gd name="connsiteX43" fmla="*/ 2768304 w 7046769"/>
              <a:gd name="connsiteY43" fmla="*/ 558835 h 2649424"/>
              <a:gd name="connsiteX44" fmla="*/ 2662488 w 7046769"/>
              <a:gd name="connsiteY44" fmla="*/ 559728 h 2649424"/>
              <a:gd name="connsiteX45" fmla="*/ 2662488 w 7046769"/>
              <a:gd name="connsiteY45" fmla="*/ 559058 h 2649424"/>
              <a:gd name="connsiteX46" fmla="*/ 2768304 w 7046769"/>
              <a:gd name="connsiteY46" fmla="*/ 493872 h 2649424"/>
              <a:gd name="connsiteX47" fmla="*/ 2768304 w 7046769"/>
              <a:gd name="connsiteY47" fmla="*/ 449558 h 2649424"/>
              <a:gd name="connsiteX48" fmla="*/ 2606454 w 7046769"/>
              <a:gd name="connsiteY48" fmla="*/ 449558 h 2649424"/>
              <a:gd name="connsiteX49" fmla="*/ 2606454 w 7046769"/>
              <a:gd name="connsiteY49" fmla="*/ 487509 h 2649424"/>
              <a:gd name="connsiteX50" fmla="*/ 2712047 w 7046769"/>
              <a:gd name="connsiteY50" fmla="*/ 486505 h 2649424"/>
              <a:gd name="connsiteX51" fmla="*/ 2712047 w 7046769"/>
              <a:gd name="connsiteY51" fmla="*/ 487286 h 2649424"/>
              <a:gd name="connsiteX52" fmla="*/ 2606454 w 7046769"/>
              <a:gd name="connsiteY52" fmla="*/ 552138 h 2649424"/>
              <a:gd name="connsiteX53" fmla="*/ 2606454 w 7046769"/>
              <a:gd name="connsiteY53" fmla="*/ 710602 h 2649424"/>
              <a:gd name="connsiteX54" fmla="*/ 2768304 w 7046769"/>
              <a:gd name="connsiteY54" fmla="*/ 778580 h 2649424"/>
              <a:gd name="connsiteX55" fmla="*/ 2768304 w 7046769"/>
              <a:gd name="connsiteY55" fmla="*/ 736052 h 2649424"/>
              <a:gd name="connsiteX56" fmla="*/ 2736492 w 7046769"/>
              <a:gd name="connsiteY56" fmla="*/ 724108 h 2649424"/>
              <a:gd name="connsiteX57" fmla="*/ 2736492 w 7046769"/>
              <a:gd name="connsiteY57" fmla="*/ 661489 h 2649424"/>
              <a:gd name="connsiteX58" fmla="*/ 2768304 w 7046769"/>
              <a:gd name="connsiteY58" fmla="*/ 648876 h 2649424"/>
              <a:gd name="connsiteX59" fmla="*/ 2768304 w 7046769"/>
              <a:gd name="connsiteY59" fmla="*/ 605455 h 2649424"/>
              <a:gd name="connsiteX60" fmla="*/ 2606454 w 7046769"/>
              <a:gd name="connsiteY60" fmla="*/ 672651 h 2649424"/>
              <a:gd name="connsiteX61" fmla="*/ 2606454 w 7046769"/>
              <a:gd name="connsiteY61" fmla="*/ 898051 h 2649424"/>
              <a:gd name="connsiteX62" fmla="*/ 2639828 w 7046769"/>
              <a:gd name="connsiteY62" fmla="*/ 898051 h 2649424"/>
              <a:gd name="connsiteX63" fmla="*/ 2639828 w 7046769"/>
              <a:gd name="connsiteY63" fmla="*/ 852287 h 2649424"/>
              <a:gd name="connsiteX64" fmla="*/ 2768304 w 7046769"/>
              <a:gd name="connsiteY64" fmla="*/ 852287 h 2649424"/>
              <a:gd name="connsiteX65" fmla="*/ 2768304 w 7046769"/>
              <a:gd name="connsiteY65" fmla="*/ 813219 h 2649424"/>
              <a:gd name="connsiteX66" fmla="*/ 2639828 w 7046769"/>
              <a:gd name="connsiteY66" fmla="*/ 813219 h 2649424"/>
              <a:gd name="connsiteX67" fmla="*/ 2639828 w 7046769"/>
              <a:gd name="connsiteY67" fmla="*/ 767455 h 2649424"/>
              <a:gd name="connsiteX68" fmla="*/ 2606454 w 7046769"/>
              <a:gd name="connsiteY68" fmla="*/ 767455 h 2649424"/>
              <a:gd name="connsiteX69" fmla="*/ 2606454 w 7046769"/>
              <a:gd name="connsiteY69" fmla="*/ 1025299 h 2649424"/>
              <a:gd name="connsiteX70" fmla="*/ 2768304 w 7046769"/>
              <a:gd name="connsiteY70" fmla="*/ 1025299 h 2649424"/>
              <a:gd name="connsiteX71" fmla="*/ 2768304 w 7046769"/>
              <a:gd name="connsiteY71" fmla="*/ 986232 h 2649424"/>
              <a:gd name="connsiteX72" fmla="*/ 2707248 w 7046769"/>
              <a:gd name="connsiteY72" fmla="*/ 986232 h 2649424"/>
              <a:gd name="connsiteX73" fmla="*/ 2707248 w 7046769"/>
              <a:gd name="connsiteY73" fmla="*/ 966810 h 2649424"/>
              <a:gd name="connsiteX74" fmla="*/ 2704513 w 7046769"/>
              <a:gd name="connsiteY74" fmla="*/ 942644 h 2649424"/>
              <a:gd name="connsiteX75" fmla="*/ 2695862 w 7046769"/>
              <a:gd name="connsiteY75" fmla="*/ 922050 h 2649424"/>
              <a:gd name="connsiteX76" fmla="*/ 2680180 w 7046769"/>
              <a:gd name="connsiteY76" fmla="*/ 907874 h 2649424"/>
              <a:gd name="connsiteX77" fmla="*/ 2656237 w 7046769"/>
              <a:gd name="connsiteY77" fmla="*/ 902628 h 2649424"/>
              <a:gd name="connsiteX78" fmla="*/ 2632908 w 7046769"/>
              <a:gd name="connsiteY78" fmla="*/ 907539 h 2649424"/>
              <a:gd name="connsiteX79" fmla="*/ 2617560 w 7046769"/>
              <a:gd name="connsiteY79" fmla="*/ 920989 h 2649424"/>
              <a:gd name="connsiteX80" fmla="*/ 2609077 w 7046769"/>
              <a:gd name="connsiteY80" fmla="*/ 941081 h 2649424"/>
              <a:gd name="connsiteX81" fmla="*/ 2606454 w 7046769"/>
              <a:gd name="connsiteY81" fmla="*/ 965917 h 2649424"/>
              <a:gd name="connsiteX82" fmla="*/ 2606454 w 7046769"/>
              <a:gd name="connsiteY82" fmla="*/ 1168174 h 2649424"/>
              <a:gd name="connsiteX83" fmla="*/ 2768304 w 7046769"/>
              <a:gd name="connsiteY83" fmla="*/ 1168174 h 2649424"/>
              <a:gd name="connsiteX84" fmla="*/ 2768304 w 7046769"/>
              <a:gd name="connsiteY84" fmla="*/ 1055325 h 2649424"/>
              <a:gd name="connsiteX85" fmla="*/ 2734930 w 7046769"/>
              <a:gd name="connsiteY85" fmla="*/ 1055325 h 2649424"/>
              <a:gd name="connsiteX86" fmla="*/ 2734930 w 7046769"/>
              <a:gd name="connsiteY86" fmla="*/ 1130558 h 2649424"/>
              <a:gd name="connsiteX87" fmla="*/ 2701332 w 7046769"/>
              <a:gd name="connsiteY87" fmla="*/ 1130558 h 2649424"/>
              <a:gd name="connsiteX88" fmla="*/ 2701332 w 7046769"/>
              <a:gd name="connsiteY88" fmla="*/ 1063251 h 2649424"/>
              <a:gd name="connsiteX89" fmla="*/ 2669966 w 7046769"/>
              <a:gd name="connsiteY89" fmla="*/ 1063251 h 2649424"/>
              <a:gd name="connsiteX90" fmla="*/ 2669966 w 7046769"/>
              <a:gd name="connsiteY90" fmla="*/ 1130558 h 2649424"/>
              <a:gd name="connsiteX91" fmla="*/ 2639605 w 7046769"/>
              <a:gd name="connsiteY91" fmla="*/ 1130558 h 2649424"/>
              <a:gd name="connsiteX92" fmla="*/ 2639605 w 7046769"/>
              <a:gd name="connsiteY92" fmla="*/ 1059455 h 2649424"/>
              <a:gd name="connsiteX93" fmla="*/ 2606454 w 7046769"/>
              <a:gd name="connsiteY93" fmla="*/ 1059455 h 2649424"/>
              <a:gd name="connsiteX94" fmla="*/ 2606454 w 7046769"/>
              <a:gd name="connsiteY94" fmla="*/ 1605952 h 2649424"/>
              <a:gd name="connsiteX95" fmla="*/ 2768304 w 7046769"/>
              <a:gd name="connsiteY95" fmla="*/ 1673930 h 2649424"/>
              <a:gd name="connsiteX96" fmla="*/ 2768304 w 7046769"/>
              <a:gd name="connsiteY96" fmla="*/ 1631402 h 2649424"/>
              <a:gd name="connsiteX97" fmla="*/ 2736492 w 7046769"/>
              <a:gd name="connsiteY97" fmla="*/ 1619458 h 2649424"/>
              <a:gd name="connsiteX98" fmla="*/ 2736492 w 7046769"/>
              <a:gd name="connsiteY98" fmla="*/ 1556839 h 2649424"/>
              <a:gd name="connsiteX99" fmla="*/ 2768304 w 7046769"/>
              <a:gd name="connsiteY99" fmla="*/ 1544226 h 2649424"/>
              <a:gd name="connsiteX100" fmla="*/ 2768304 w 7046769"/>
              <a:gd name="connsiteY100" fmla="*/ 1500805 h 2649424"/>
              <a:gd name="connsiteX101" fmla="*/ 2606454 w 7046769"/>
              <a:gd name="connsiteY101" fmla="*/ 1568001 h 2649424"/>
              <a:gd name="connsiteX102" fmla="*/ 2602101 w 7046769"/>
              <a:gd name="connsiteY102" fmla="*/ 335556 h 2649424"/>
              <a:gd name="connsiteX103" fmla="*/ 2608072 w 7046769"/>
              <a:gd name="connsiteY103" fmla="*/ 370047 h 2649424"/>
              <a:gd name="connsiteX104" fmla="*/ 2625095 w 7046769"/>
              <a:gd name="connsiteY104" fmla="*/ 397896 h 2649424"/>
              <a:gd name="connsiteX105" fmla="*/ 2651939 w 7046769"/>
              <a:gd name="connsiteY105" fmla="*/ 416537 h 2649424"/>
              <a:gd name="connsiteX106" fmla="*/ 2687156 w 7046769"/>
              <a:gd name="connsiteY106" fmla="*/ 423290 h 2649424"/>
              <a:gd name="connsiteX107" fmla="*/ 2721926 w 7046769"/>
              <a:gd name="connsiteY107" fmla="*/ 416648 h 2649424"/>
              <a:gd name="connsiteX108" fmla="*/ 2748994 w 7046769"/>
              <a:gd name="connsiteY108" fmla="*/ 398342 h 2649424"/>
              <a:gd name="connsiteX109" fmla="*/ 2766463 w 7046769"/>
              <a:gd name="connsiteY109" fmla="*/ 370828 h 2649424"/>
              <a:gd name="connsiteX110" fmla="*/ 2772658 w 7046769"/>
              <a:gd name="connsiteY110" fmla="*/ 336225 h 2649424"/>
              <a:gd name="connsiteX111" fmla="*/ 2765458 w 7046769"/>
              <a:gd name="connsiteY111" fmla="*/ 299837 h 2649424"/>
              <a:gd name="connsiteX112" fmla="*/ 2745869 w 7046769"/>
              <a:gd name="connsiteY112" fmla="*/ 273383 h 2649424"/>
              <a:gd name="connsiteX113" fmla="*/ 2720307 w 7046769"/>
              <a:gd name="connsiteY113" fmla="*/ 300507 h 2649424"/>
              <a:gd name="connsiteX114" fmla="*/ 2732139 w 7046769"/>
              <a:gd name="connsiteY114" fmla="*/ 314459 h 2649424"/>
              <a:gd name="connsiteX115" fmla="*/ 2736716 w 7046769"/>
              <a:gd name="connsiteY115" fmla="*/ 334886 h 2649424"/>
              <a:gd name="connsiteX116" fmla="*/ 2733088 w 7046769"/>
              <a:gd name="connsiteY116" fmla="*/ 353359 h 2649424"/>
              <a:gd name="connsiteX117" fmla="*/ 2722930 w 7046769"/>
              <a:gd name="connsiteY117" fmla="*/ 367870 h 2649424"/>
              <a:gd name="connsiteX118" fmla="*/ 2707248 w 7046769"/>
              <a:gd name="connsiteY118" fmla="*/ 377358 h 2649424"/>
              <a:gd name="connsiteX119" fmla="*/ 2687156 w 7046769"/>
              <a:gd name="connsiteY119" fmla="*/ 380762 h 2649424"/>
              <a:gd name="connsiteX120" fmla="*/ 2667399 w 7046769"/>
              <a:gd name="connsiteY120" fmla="*/ 377358 h 2649424"/>
              <a:gd name="connsiteX121" fmla="*/ 2651716 w 7046769"/>
              <a:gd name="connsiteY121" fmla="*/ 367758 h 2649424"/>
              <a:gd name="connsiteX122" fmla="*/ 2641335 w 7046769"/>
              <a:gd name="connsiteY122" fmla="*/ 353024 h 2649424"/>
              <a:gd name="connsiteX123" fmla="*/ 2637596 w 7046769"/>
              <a:gd name="connsiteY123" fmla="*/ 334105 h 2649424"/>
              <a:gd name="connsiteX124" fmla="*/ 2641224 w 7046769"/>
              <a:gd name="connsiteY124" fmla="*/ 315854 h 2649424"/>
              <a:gd name="connsiteX125" fmla="*/ 2652442 w 7046769"/>
              <a:gd name="connsiteY125" fmla="*/ 301400 h 2649424"/>
              <a:gd name="connsiteX126" fmla="*/ 2625876 w 7046769"/>
              <a:gd name="connsiteY126" fmla="*/ 274945 h 2649424"/>
              <a:gd name="connsiteX127" fmla="*/ 2608184 w 7046769"/>
              <a:gd name="connsiteY127" fmla="*/ 301790 h 2649424"/>
              <a:gd name="connsiteX128" fmla="*/ 2602101 w 7046769"/>
              <a:gd name="connsiteY128" fmla="*/ 335556 h 2649424"/>
              <a:gd name="connsiteX129" fmla="*/ 2602101 w 7046769"/>
              <a:gd name="connsiteY129" fmla="*/ 1249955 h 2649424"/>
              <a:gd name="connsiteX130" fmla="*/ 2608072 w 7046769"/>
              <a:gd name="connsiteY130" fmla="*/ 1284446 h 2649424"/>
              <a:gd name="connsiteX131" fmla="*/ 2625095 w 7046769"/>
              <a:gd name="connsiteY131" fmla="*/ 1312296 h 2649424"/>
              <a:gd name="connsiteX132" fmla="*/ 2651939 w 7046769"/>
              <a:gd name="connsiteY132" fmla="*/ 1330937 h 2649424"/>
              <a:gd name="connsiteX133" fmla="*/ 2687156 w 7046769"/>
              <a:gd name="connsiteY133" fmla="*/ 1337690 h 2649424"/>
              <a:gd name="connsiteX134" fmla="*/ 2721926 w 7046769"/>
              <a:gd name="connsiteY134" fmla="*/ 1331048 h 2649424"/>
              <a:gd name="connsiteX135" fmla="*/ 2748994 w 7046769"/>
              <a:gd name="connsiteY135" fmla="*/ 1312742 h 2649424"/>
              <a:gd name="connsiteX136" fmla="*/ 2766463 w 7046769"/>
              <a:gd name="connsiteY136" fmla="*/ 1285228 h 2649424"/>
              <a:gd name="connsiteX137" fmla="*/ 2772658 w 7046769"/>
              <a:gd name="connsiteY137" fmla="*/ 1250625 h 2649424"/>
              <a:gd name="connsiteX138" fmla="*/ 2765458 w 7046769"/>
              <a:gd name="connsiteY138" fmla="*/ 1214237 h 2649424"/>
              <a:gd name="connsiteX139" fmla="*/ 2745869 w 7046769"/>
              <a:gd name="connsiteY139" fmla="*/ 1187783 h 2649424"/>
              <a:gd name="connsiteX140" fmla="*/ 2720307 w 7046769"/>
              <a:gd name="connsiteY140" fmla="*/ 1214906 h 2649424"/>
              <a:gd name="connsiteX141" fmla="*/ 2732139 w 7046769"/>
              <a:gd name="connsiteY141" fmla="*/ 1228859 h 2649424"/>
              <a:gd name="connsiteX142" fmla="*/ 2736716 w 7046769"/>
              <a:gd name="connsiteY142" fmla="*/ 1249286 h 2649424"/>
              <a:gd name="connsiteX143" fmla="*/ 2733088 w 7046769"/>
              <a:gd name="connsiteY143" fmla="*/ 1267759 h 2649424"/>
              <a:gd name="connsiteX144" fmla="*/ 2722930 w 7046769"/>
              <a:gd name="connsiteY144" fmla="*/ 1282270 h 2649424"/>
              <a:gd name="connsiteX145" fmla="*/ 2707248 w 7046769"/>
              <a:gd name="connsiteY145" fmla="*/ 1291758 h 2649424"/>
              <a:gd name="connsiteX146" fmla="*/ 2687156 w 7046769"/>
              <a:gd name="connsiteY146" fmla="*/ 1295162 h 2649424"/>
              <a:gd name="connsiteX147" fmla="*/ 2667399 w 7046769"/>
              <a:gd name="connsiteY147" fmla="*/ 1291758 h 2649424"/>
              <a:gd name="connsiteX148" fmla="*/ 2651716 w 7046769"/>
              <a:gd name="connsiteY148" fmla="*/ 1282158 h 2649424"/>
              <a:gd name="connsiteX149" fmla="*/ 2641335 w 7046769"/>
              <a:gd name="connsiteY149" fmla="*/ 1267424 h 2649424"/>
              <a:gd name="connsiteX150" fmla="*/ 2637596 w 7046769"/>
              <a:gd name="connsiteY150" fmla="*/ 1248504 h 2649424"/>
              <a:gd name="connsiteX151" fmla="*/ 2641224 w 7046769"/>
              <a:gd name="connsiteY151" fmla="*/ 1230254 h 2649424"/>
              <a:gd name="connsiteX152" fmla="*/ 2652442 w 7046769"/>
              <a:gd name="connsiteY152" fmla="*/ 1215799 h 2649424"/>
              <a:gd name="connsiteX153" fmla="*/ 2625876 w 7046769"/>
              <a:gd name="connsiteY153" fmla="*/ 1189345 h 2649424"/>
              <a:gd name="connsiteX154" fmla="*/ 2608184 w 7046769"/>
              <a:gd name="connsiteY154" fmla="*/ 1216190 h 2649424"/>
              <a:gd name="connsiteX155" fmla="*/ 2602101 w 7046769"/>
              <a:gd name="connsiteY155" fmla="*/ 1249955 h 2649424"/>
              <a:gd name="connsiteX156" fmla="*/ 2602101 w 7046769"/>
              <a:gd name="connsiteY156" fmla="*/ 1411880 h 2649424"/>
              <a:gd name="connsiteX157" fmla="*/ 2608072 w 7046769"/>
              <a:gd name="connsiteY157" fmla="*/ 1446371 h 2649424"/>
              <a:gd name="connsiteX158" fmla="*/ 2625095 w 7046769"/>
              <a:gd name="connsiteY158" fmla="*/ 1474221 h 2649424"/>
              <a:gd name="connsiteX159" fmla="*/ 2651939 w 7046769"/>
              <a:gd name="connsiteY159" fmla="*/ 1492862 h 2649424"/>
              <a:gd name="connsiteX160" fmla="*/ 2687156 w 7046769"/>
              <a:gd name="connsiteY160" fmla="*/ 1499615 h 2649424"/>
              <a:gd name="connsiteX161" fmla="*/ 2721926 w 7046769"/>
              <a:gd name="connsiteY161" fmla="*/ 1492973 h 2649424"/>
              <a:gd name="connsiteX162" fmla="*/ 2748994 w 7046769"/>
              <a:gd name="connsiteY162" fmla="*/ 1474667 h 2649424"/>
              <a:gd name="connsiteX163" fmla="*/ 2766463 w 7046769"/>
              <a:gd name="connsiteY163" fmla="*/ 1447153 h 2649424"/>
              <a:gd name="connsiteX164" fmla="*/ 2772658 w 7046769"/>
              <a:gd name="connsiteY164" fmla="*/ 1412550 h 2649424"/>
              <a:gd name="connsiteX165" fmla="*/ 2765458 w 7046769"/>
              <a:gd name="connsiteY165" fmla="*/ 1376162 h 2649424"/>
              <a:gd name="connsiteX166" fmla="*/ 2745869 w 7046769"/>
              <a:gd name="connsiteY166" fmla="*/ 1349707 h 2649424"/>
              <a:gd name="connsiteX167" fmla="*/ 2720307 w 7046769"/>
              <a:gd name="connsiteY167" fmla="*/ 1376831 h 2649424"/>
              <a:gd name="connsiteX168" fmla="*/ 2732139 w 7046769"/>
              <a:gd name="connsiteY168" fmla="*/ 1390784 h 2649424"/>
              <a:gd name="connsiteX169" fmla="*/ 2736716 w 7046769"/>
              <a:gd name="connsiteY169" fmla="*/ 1411211 h 2649424"/>
              <a:gd name="connsiteX170" fmla="*/ 2733088 w 7046769"/>
              <a:gd name="connsiteY170" fmla="*/ 1429684 h 2649424"/>
              <a:gd name="connsiteX171" fmla="*/ 2722930 w 7046769"/>
              <a:gd name="connsiteY171" fmla="*/ 1444195 h 2649424"/>
              <a:gd name="connsiteX172" fmla="*/ 2707248 w 7046769"/>
              <a:gd name="connsiteY172" fmla="*/ 1453683 h 2649424"/>
              <a:gd name="connsiteX173" fmla="*/ 2687156 w 7046769"/>
              <a:gd name="connsiteY173" fmla="*/ 1457087 h 2649424"/>
              <a:gd name="connsiteX174" fmla="*/ 2667399 w 7046769"/>
              <a:gd name="connsiteY174" fmla="*/ 1453683 h 2649424"/>
              <a:gd name="connsiteX175" fmla="*/ 2651716 w 7046769"/>
              <a:gd name="connsiteY175" fmla="*/ 1444083 h 2649424"/>
              <a:gd name="connsiteX176" fmla="*/ 2641335 w 7046769"/>
              <a:gd name="connsiteY176" fmla="*/ 1429349 h 2649424"/>
              <a:gd name="connsiteX177" fmla="*/ 2637596 w 7046769"/>
              <a:gd name="connsiteY177" fmla="*/ 1410429 h 2649424"/>
              <a:gd name="connsiteX178" fmla="*/ 2641224 w 7046769"/>
              <a:gd name="connsiteY178" fmla="*/ 1392179 h 2649424"/>
              <a:gd name="connsiteX179" fmla="*/ 2652442 w 7046769"/>
              <a:gd name="connsiteY179" fmla="*/ 1377724 h 2649424"/>
              <a:gd name="connsiteX180" fmla="*/ 2625876 w 7046769"/>
              <a:gd name="connsiteY180" fmla="*/ 1351270 h 2649424"/>
              <a:gd name="connsiteX181" fmla="*/ 2608184 w 7046769"/>
              <a:gd name="connsiteY181" fmla="*/ 1378115 h 2649424"/>
              <a:gd name="connsiteX182" fmla="*/ 2602101 w 7046769"/>
              <a:gd name="connsiteY182" fmla="*/ 1411880 h 2649424"/>
              <a:gd name="connsiteX183" fmla="*/ 1657260 w 7046769"/>
              <a:gd name="connsiteY183" fmla="*/ 879234 h 2649424"/>
              <a:gd name="connsiteX184" fmla="*/ 2096877 w 7046769"/>
              <a:gd name="connsiteY184" fmla="*/ 0 h 2649424"/>
              <a:gd name="connsiteX185" fmla="*/ 3292632 w 7046769"/>
              <a:gd name="connsiteY185" fmla="*/ 0 h 2649424"/>
              <a:gd name="connsiteX186" fmla="*/ 3732249 w 7046769"/>
              <a:gd name="connsiteY186" fmla="*/ 879234 h 2649424"/>
              <a:gd name="connsiteX187" fmla="*/ 3292632 w 7046769"/>
              <a:gd name="connsiteY187" fmla="*/ 1758468 h 2649424"/>
              <a:gd name="connsiteX188" fmla="*/ 2096877 w 7046769"/>
              <a:gd name="connsiteY188" fmla="*/ 1758468 h 2649424"/>
              <a:gd name="connsiteX189" fmla="*/ 0 w 7046769"/>
              <a:gd name="connsiteY189" fmla="*/ 1758468 h 2649424"/>
              <a:gd name="connsiteX190" fmla="*/ 439617 w 7046769"/>
              <a:gd name="connsiteY190" fmla="*/ 879234 h 2649424"/>
              <a:gd name="connsiteX191" fmla="*/ 1635372 w 7046769"/>
              <a:gd name="connsiteY191" fmla="*/ 879234 h 2649424"/>
              <a:gd name="connsiteX192" fmla="*/ 2074989 w 7046769"/>
              <a:gd name="connsiteY192" fmla="*/ 1758468 h 2649424"/>
              <a:gd name="connsiteX193" fmla="*/ 1635372 w 7046769"/>
              <a:gd name="connsiteY193" fmla="*/ 2637702 h 2649424"/>
              <a:gd name="connsiteX194" fmla="*/ 439617 w 7046769"/>
              <a:gd name="connsiteY194" fmla="*/ 2637702 h 2649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7046769" h="2649424">
                <a:moveTo>
                  <a:pt x="4971780" y="890957"/>
                </a:moveTo>
                <a:lnTo>
                  <a:pt x="5411397" y="11723"/>
                </a:lnTo>
                <a:lnTo>
                  <a:pt x="6607152" y="11723"/>
                </a:lnTo>
                <a:lnTo>
                  <a:pt x="7046769" y="890957"/>
                </a:lnTo>
                <a:lnTo>
                  <a:pt x="6607152" y="1770191"/>
                </a:lnTo>
                <a:lnTo>
                  <a:pt x="5411397" y="1770191"/>
                </a:lnTo>
                <a:close/>
                <a:moveTo>
                  <a:pt x="3314520" y="1770190"/>
                </a:moveTo>
                <a:lnTo>
                  <a:pt x="3754137" y="890956"/>
                </a:lnTo>
                <a:lnTo>
                  <a:pt x="4949892" y="890956"/>
                </a:lnTo>
                <a:lnTo>
                  <a:pt x="5389509" y="1770190"/>
                </a:lnTo>
                <a:lnTo>
                  <a:pt x="4949892" y="2649424"/>
                </a:lnTo>
                <a:lnTo>
                  <a:pt x="3754137" y="2649424"/>
                </a:lnTo>
                <a:close/>
                <a:moveTo>
                  <a:pt x="2649651" y="692408"/>
                </a:moveTo>
                <a:lnTo>
                  <a:pt x="2705238" y="672205"/>
                </a:lnTo>
                <a:lnTo>
                  <a:pt x="2705238" y="712946"/>
                </a:lnTo>
                <a:close/>
                <a:moveTo>
                  <a:pt x="2649651" y="1587758"/>
                </a:moveTo>
                <a:lnTo>
                  <a:pt x="2705238" y="1567555"/>
                </a:lnTo>
                <a:lnTo>
                  <a:pt x="2705238" y="1608296"/>
                </a:lnTo>
                <a:close/>
                <a:moveTo>
                  <a:pt x="2638043" y="986232"/>
                </a:moveTo>
                <a:lnTo>
                  <a:pt x="2638043" y="969154"/>
                </a:lnTo>
                <a:cubicBezTo>
                  <a:pt x="2638043" y="965657"/>
                  <a:pt x="2638266" y="962271"/>
                  <a:pt x="2638712" y="958996"/>
                </a:cubicBezTo>
                <a:cubicBezTo>
                  <a:pt x="2639159" y="955722"/>
                  <a:pt x="2640070" y="952783"/>
                  <a:pt x="2641447" y="950178"/>
                </a:cubicBezTo>
                <a:cubicBezTo>
                  <a:pt x="2642824" y="947574"/>
                  <a:pt x="2644721" y="945509"/>
                  <a:pt x="2647140" y="943983"/>
                </a:cubicBezTo>
                <a:cubicBezTo>
                  <a:pt x="2649558" y="942458"/>
                  <a:pt x="2652702" y="941695"/>
                  <a:pt x="2656572" y="941695"/>
                </a:cubicBezTo>
                <a:cubicBezTo>
                  <a:pt x="2660367" y="941695"/>
                  <a:pt x="2663511" y="942458"/>
                  <a:pt x="2666004" y="943983"/>
                </a:cubicBezTo>
                <a:cubicBezTo>
                  <a:pt x="2668496" y="945509"/>
                  <a:pt x="2670506" y="947611"/>
                  <a:pt x="2672031" y="950290"/>
                </a:cubicBezTo>
                <a:cubicBezTo>
                  <a:pt x="2673557" y="952969"/>
                  <a:pt x="2674636" y="955983"/>
                  <a:pt x="2675268" y="959331"/>
                </a:cubicBezTo>
                <a:cubicBezTo>
                  <a:pt x="2675901" y="962680"/>
                  <a:pt x="2676217" y="966177"/>
                  <a:pt x="2676217" y="969824"/>
                </a:cubicBezTo>
                <a:lnTo>
                  <a:pt x="2676217" y="986232"/>
                </a:lnTo>
                <a:close/>
                <a:moveTo>
                  <a:pt x="2606454" y="253775"/>
                </a:moveTo>
                <a:lnTo>
                  <a:pt x="2768304" y="253775"/>
                </a:lnTo>
                <a:lnTo>
                  <a:pt x="2768304" y="140926"/>
                </a:lnTo>
                <a:lnTo>
                  <a:pt x="2734930" y="140926"/>
                </a:lnTo>
                <a:lnTo>
                  <a:pt x="2734930" y="216158"/>
                </a:lnTo>
                <a:lnTo>
                  <a:pt x="2701332" y="216158"/>
                </a:lnTo>
                <a:lnTo>
                  <a:pt x="2701332" y="148851"/>
                </a:lnTo>
                <a:lnTo>
                  <a:pt x="2669966" y="148851"/>
                </a:lnTo>
                <a:lnTo>
                  <a:pt x="2669966" y="216158"/>
                </a:lnTo>
                <a:lnTo>
                  <a:pt x="2639605" y="216158"/>
                </a:lnTo>
                <a:lnTo>
                  <a:pt x="2639605" y="145056"/>
                </a:lnTo>
                <a:lnTo>
                  <a:pt x="2606454" y="145056"/>
                </a:lnTo>
                <a:close/>
                <a:moveTo>
                  <a:pt x="2606454" y="596674"/>
                </a:moveTo>
                <a:lnTo>
                  <a:pt x="2768304" y="596674"/>
                </a:lnTo>
                <a:lnTo>
                  <a:pt x="2768304" y="558835"/>
                </a:lnTo>
                <a:lnTo>
                  <a:pt x="2662488" y="559728"/>
                </a:lnTo>
                <a:lnTo>
                  <a:pt x="2662488" y="559058"/>
                </a:lnTo>
                <a:lnTo>
                  <a:pt x="2768304" y="493872"/>
                </a:lnTo>
                <a:lnTo>
                  <a:pt x="2768304" y="449558"/>
                </a:lnTo>
                <a:lnTo>
                  <a:pt x="2606454" y="449558"/>
                </a:lnTo>
                <a:lnTo>
                  <a:pt x="2606454" y="487509"/>
                </a:lnTo>
                <a:lnTo>
                  <a:pt x="2712047" y="486505"/>
                </a:lnTo>
                <a:lnTo>
                  <a:pt x="2712047" y="487286"/>
                </a:lnTo>
                <a:lnTo>
                  <a:pt x="2606454" y="552138"/>
                </a:lnTo>
                <a:close/>
                <a:moveTo>
                  <a:pt x="2606454" y="710602"/>
                </a:moveTo>
                <a:lnTo>
                  <a:pt x="2768304" y="778580"/>
                </a:lnTo>
                <a:lnTo>
                  <a:pt x="2768304" y="736052"/>
                </a:lnTo>
                <a:lnTo>
                  <a:pt x="2736492" y="724108"/>
                </a:lnTo>
                <a:lnTo>
                  <a:pt x="2736492" y="661489"/>
                </a:lnTo>
                <a:lnTo>
                  <a:pt x="2768304" y="648876"/>
                </a:lnTo>
                <a:lnTo>
                  <a:pt x="2768304" y="605455"/>
                </a:lnTo>
                <a:lnTo>
                  <a:pt x="2606454" y="672651"/>
                </a:lnTo>
                <a:close/>
                <a:moveTo>
                  <a:pt x="2606454" y="898051"/>
                </a:moveTo>
                <a:lnTo>
                  <a:pt x="2639828" y="898051"/>
                </a:lnTo>
                <a:lnTo>
                  <a:pt x="2639828" y="852287"/>
                </a:lnTo>
                <a:lnTo>
                  <a:pt x="2768304" y="852287"/>
                </a:lnTo>
                <a:lnTo>
                  <a:pt x="2768304" y="813219"/>
                </a:lnTo>
                <a:lnTo>
                  <a:pt x="2639828" y="813219"/>
                </a:lnTo>
                <a:lnTo>
                  <a:pt x="2639828" y="767455"/>
                </a:lnTo>
                <a:lnTo>
                  <a:pt x="2606454" y="767455"/>
                </a:lnTo>
                <a:close/>
                <a:moveTo>
                  <a:pt x="2606454" y="1025299"/>
                </a:moveTo>
                <a:lnTo>
                  <a:pt x="2768304" y="1025299"/>
                </a:lnTo>
                <a:lnTo>
                  <a:pt x="2768304" y="986232"/>
                </a:lnTo>
                <a:lnTo>
                  <a:pt x="2707248" y="986232"/>
                </a:lnTo>
                <a:lnTo>
                  <a:pt x="2707248" y="966810"/>
                </a:lnTo>
                <a:cubicBezTo>
                  <a:pt x="2707248" y="958476"/>
                  <a:pt x="2706336" y="950420"/>
                  <a:pt x="2704513" y="942644"/>
                </a:cubicBezTo>
                <a:cubicBezTo>
                  <a:pt x="2702690" y="934868"/>
                  <a:pt x="2699806" y="928003"/>
                  <a:pt x="2695862" y="922050"/>
                </a:cubicBezTo>
                <a:cubicBezTo>
                  <a:pt x="2691918" y="916097"/>
                  <a:pt x="2686691" y="911371"/>
                  <a:pt x="2680180" y="907874"/>
                </a:cubicBezTo>
                <a:cubicBezTo>
                  <a:pt x="2673668" y="904377"/>
                  <a:pt x="2665687" y="902628"/>
                  <a:pt x="2656237" y="902628"/>
                </a:cubicBezTo>
                <a:cubicBezTo>
                  <a:pt x="2647009" y="902628"/>
                  <a:pt x="2639233" y="904265"/>
                  <a:pt x="2632908" y="907539"/>
                </a:cubicBezTo>
                <a:cubicBezTo>
                  <a:pt x="2626583" y="910813"/>
                  <a:pt x="2621467" y="915297"/>
                  <a:pt x="2617560" y="920989"/>
                </a:cubicBezTo>
                <a:cubicBezTo>
                  <a:pt x="2613653" y="926682"/>
                  <a:pt x="2610826" y="933379"/>
                  <a:pt x="2609077" y="941081"/>
                </a:cubicBezTo>
                <a:cubicBezTo>
                  <a:pt x="2607328" y="948783"/>
                  <a:pt x="2606454" y="957062"/>
                  <a:pt x="2606454" y="965917"/>
                </a:cubicBezTo>
                <a:close/>
                <a:moveTo>
                  <a:pt x="2606454" y="1168174"/>
                </a:moveTo>
                <a:lnTo>
                  <a:pt x="2768304" y="1168174"/>
                </a:lnTo>
                <a:lnTo>
                  <a:pt x="2768304" y="1055325"/>
                </a:lnTo>
                <a:lnTo>
                  <a:pt x="2734930" y="1055325"/>
                </a:lnTo>
                <a:lnTo>
                  <a:pt x="2734930" y="1130558"/>
                </a:lnTo>
                <a:lnTo>
                  <a:pt x="2701332" y="1130558"/>
                </a:lnTo>
                <a:lnTo>
                  <a:pt x="2701332" y="1063251"/>
                </a:lnTo>
                <a:lnTo>
                  <a:pt x="2669966" y="1063251"/>
                </a:lnTo>
                <a:lnTo>
                  <a:pt x="2669966" y="1130558"/>
                </a:lnTo>
                <a:lnTo>
                  <a:pt x="2639605" y="1130558"/>
                </a:lnTo>
                <a:lnTo>
                  <a:pt x="2639605" y="1059455"/>
                </a:lnTo>
                <a:lnTo>
                  <a:pt x="2606454" y="1059455"/>
                </a:lnTo>
                <a:close/>
                <a:moveTo>
                  <a:pt x="2606454" y="1605952"/>
                </a:moveTo>
                <a:lnTo>
                  <a:pt x="2768304" y="1673930"/>
                </a:lnTo>
                <a:lnTo>
                  <a:pt x="2768304" y="1631402"/>
                </a:lnTo>
                <a:lnTo>
                  <a:pt x="2736492" y="1619458"/>
                </a:lnTo>
                <a:lnTo>
                  <a:pt x="2736492" y="1556839"/>
                </a:lnTo>
                <a:lnTo>
                  <a:pt x="2768304" y="1544226"/>
                </a:lnTo>
                <a:lnTo>
                  <a:pt x="2768304" y="1500805"/>
                </a:lnTo>
                <a:lnTo>
                  <a:pt x="2606454" y="1568001"/>
                </a:lnTo>
                <a:close/>
                <a:moveTo>
                  <a:pt x="2602101" y="335556"/>
                </a:moveTo>
                <a:cubicBezTo>
                  <a:pt x="2602101" y="347908"/>
                  <a:pt x="2604091" y="359405"/>
                  <a:pt x="2608072" y="370047"/>
                </a:cubicBezTo>
                <a:cubicBezTo>
                  <a:pt x="2612053" y="380688"/>
                  <a:pt x="2617728" y="389971"/>
                  <a:pt x="2625095" y="397896"/>
                </a:cubicBezTo>
                <a:cubicBezTo>
                  <a:pt x="2632462" y="405821"/>
                  <a:pt x="2641410" y="412035"/>
                  <a:pt x="2651939" y="416537"/>
                </a:cubicBezTo>
                <a:cubicBezTo>
                  <a:pt x="2662469" y="421039"/>
                  <a:pt x="2674208" y="423290"/>
                  <a:pt x="2687156" y="423290"/>
                </a:cubicBezTo>
                <a:cubicBezTo>
                  <a:pt x="2699806" y="423290"/>
                  <a:pt x="2711396" y="421076"/>
                  <a:pt x="2721926" y="416648"/>
                </a:cubicBezTo>
                <a:cubicBezTo>
                  <a:pt x="2732455" y="412221"/>
                  <a:pt x="2741478" y="406119"/>
                  <a:pt x="2748994" y="398342"/>
                </a:cubicBezTo>
                <a:cubicBezTo>
                  <a:pt x="2756510" y="390566"/>
                  <a:pt x="2762333" y="381395"/>
                  <a:pt x="2766463" y="370828"/>
                </a:cubicBezTo>
                <a:cubicBezTo>
                  <a:pt x="2770593" y="360261"/>
                  <a:pt x="2772658" y="348727"/>
                  <a:pt x="2772658" y="336225"/>
                </a:cubicBezTo>
                <a:cubicBezTo>
                  <a:pt x="2772658" y="322459"/>
                  <a:pt x="2770258" y="310329"/>
                  <a:pt x="2765458" y="299837"/>
                </a:cubicBezTo>
                <a:cubicBezTo>
                  <a:pt x="2760658" y="289345"/>
                  <a:pt x="2754128" y="280527"/>
                  <a:pt x="2745869" y="273383"/>
                </a:cubicBezTo>
                <a:lnTo>
                  <a:pt x="2720307" y="300507"/>
                </a:lnTo>
                <a:cubicBezTo>
                  <a:pt x="2725144" y="304004"/>
                  <a:pt x="2729088" y="308655"/>
                  <a:pt x="2732139" y="314459"/>
                </a:cubicBezTo>
                <a:cubicBezTo>
                  <a:pt x="2735190" y="320264"/>
                  <a:pt x="2736716" y="327072"/>
                  <a:pt x="2736716" y="334886"/>
                </a:cubicBezTo>
                <a:cubicBezTo>
                  <a:pt x="2736716" y="341583"/>
                  <a:pt x="2735506" y="347741"/>
                  <a:pt x="2733088" y="353359"/>
                </a:cubicBezTo>
                <a:cubicBezTo>
                  <a:pt x="2730669" y="358978"/>
                  <a:pt x="2727284" y="363814"/>
                  <a:pt x="2722930" y="367870"/>
                </a:cubicBezTo>
                <a:cubicBezTo>
                  <a:pt x="2718577" y="371926"/>
                  <a:pt x="2713350" y="375088"/>
                  <a:pt x="2707248" y="377358"/>
                </a:cubicBezTo>
                <a:cubicBezTo>
                  <a:pt x="2701146" y="379627"/>
                  <a:pt x="2694448" y="380762"/>
                  <a:pt x="2687156" y="380762"/>
                </a:cubicBezTo>
                <a:cubicBezTo>
                  <a:pt x="2680012" y="380762"/>
                  <a:pt x="2673426" y="379627"/>
                  <a:pt x="2667399" y="377358"/>
                </a:cubicBezTo>
                <a:cubicBezTo>
                  <a:pt x="2661371" y="375088"/>
                  <a:pt x="2656144" y="371888"/>
                  <a:pt x="2651716" y="367758"/>
                </a:cubicBezTo>
                <a:cubicBezTo>
                  <a:pt x="2647288" y="363628"/>
                  <a:pt x="2643828" y="358717"/>
                  <a:pt x="2641335" y="353024"/>
                </a:cubicBezTo>
                <a:cubicBezTo>
                  <a:pt x="2638843" y="347332"/>
                  <a:pt x="2637596" y="341025"/>
                  <a:pt x="2637596" y="334105"/>
                </a:cubicBezTo>
                <a:cubicBezTo>
                  <a:pt x="2637596" y="327854"/>
                  <a:pt x="2638805" y="321771"/>
                  <a:pt x="2641224" y="315854"/>
                </a:cubicBezTo>
                <a:cubicBezTo>
                  <a:pt x="2643642" y="309939"/>
                  <a:pt x="2647382" y="305120"/>
                  <a:pt x="2652442" y="301400"/>
                </a:cubicBezTo>
                <a:lnTo>
                  <a:pt x="2625876" y="274945"/>
                </a:lnTo>
                <a:cubicBezTo>
                  <a:pt x="2618137" y="281792"/>
                  <a:pt x="2612239" y="290740"/>
                  <a:pt x="2608184" y="301790"/>
                </a:cubicBezTo>
                <a:cubicBezTo>
                  <a:pt x="2604128" y="312841"/>
                  <a:pt x="2602101" y="324096"/>
                  <a:pt x="2602101" y="335556"/>
                </a:cubicBezTo>
                <a:close/>
                <a:moveTo>
                  <a:pt x="2602101" y="1249955"/>
                </a:moveTo>
                <a:cubicBezTo>
                  <a:pt x="2602101" y="1262308"/>
                  <a:pt x="2604091" y="1273805"/>
                  <a:pt x="2608072" y="1284446"/>
                </a:cubicBezTo>
                <a:cubicBezTo>
                  <a:pt x="2612053" y="1295088"/>
                  <a:pt x="2617728" y="1304371"/>
                  <a:pt x="2625095" y="1312296"/>
                </a:cubicBezTo>
                <a:cubicBezTo>
                  <a:pt x="2632462" y="1320221"/>
                  <a:pt x="2641410" y="1326434"/>
                  <a:pt x="2651939" y="1330937"/>
                </a:cubicBezTo>
                <a:cubicBezTo>
                  <a:pt x="2662469" y="1335439"/>
                  <a:pt x="2674208" y="1337690"/>
                  <a:pt x="2687156" y="1337690"/>
                </a:cubicBezTo>
                <a:cubicBezTo>
                  <a:pt x="2699806" y="1337690"/>
                  <a:pt x="2711396" y="1335476"/>
                  <a:pt x="2721926" y="1331048"/>
                </a:cubicBezTo>
                <a:cubicBezTo>
                  <a:pt x="2732455" y="1326621"/>
                  <a:pt x="2741478" y="1320519"/>
                  <a:pt x="2748994" y="1312742"/>
                </a:cubicBezTo>
                <a:cubicBezTo>
                  <a:pt x="2756510" y="1304966"/>
                  <a:pt x="2762333" y="1295795"/>
                  <a:pt x="2766463" y="1285228"/>
                </a:cubicBezTo>
                <a:cubicBezTo>
                  <a:pt x="2770593" y="1274661"/>
                  <a:pt x="2772658" y="1263127"/>
                  <a:pt x="2772658" y="1250625"/>
                </a:cubicBezTo>
                <a:cubicBezTo>
                  <a:pt x="2772658" y="1236859"/>
                  <a:pt x="2770258" y="1224729"/>
                  <a:pt x="2765458" y="1214237"/>
                </a:cubicBezTo>
                <a:cubicBezTo>
                  <a:pt x="2760658" y="1203744"/>
                  <a:pt x="2754128" y="1194926"/>
                  <a:pt x="2745869" y="1187783"/>
                </a:cubicBezTo>
                <a:lnTo>
                  <a:pt x="2720307" y="1214906"/>
                </a:lnTo>
                <a:cubicBezTo>
                  <a:pt x="2725144" y="1218404"/>
                  <a:pt x="2729088" y="1223055"/>
                  <a:pt x="2732139" y="1228859"/>
                </a:cubicBezTo>
                <a:cubicBezTo>
                  <a:pt x="2735190" y="1234663"/>
                  <a:pt x="2736716" y="1241472"/>
                  <a:pt x="2736716" y="1249286"/>
                </a:cubicBezTo>
                <a:cubicBezTo>
                  <a:pt x="2736716" y="1255983"/>
                  <a:pt x="2735506" y="1262141"/>
                  <a:pt x="2733088" y="1267759"/>
                </a:cubicBezTo>
                <a:cubicBezTo>
                  <a:pt x="2730669" y="1273377"/>
                  <a:pt x="2727284" y="1278214"/>
                  <a:pt x="2722930" y="1282270"/>
                </a:cubicBezTo>
                <a:cubicBezTo>
                  <a:pt x="2718577" y="1286325"/>
                  <a:pt x="2713350" y="1289488"/>
                  <a:pt x="2707248" y="1291758"/>
                </a:cubicBezTo>
                <a:cubicBezTo>
                  <a:pt x="2701146" y="1294027"/>
                  <a:pt x="2694448" y="1295162"/>
                  <a:pt x="2687156" y="1295162"/>
                </a:cubicBezTo>
                <a:cubicBezTo>
                  <a:pt x="2680012" y="1295162"/>
                  <a:pt x="2673426" y="1294027"/>
                  <a:pt x="2667399" y="1291758"/>
                </a:cubicBezTo>
                <a:cubicBezTo>
                  <a:pt x="2661371" y="1289488"/>
                  <a:pt x="2656144" y="1286288"/>
                  <a:pt x="2651716" y="1282158"/>
                </a:cubicBezTo>
                <a:cubicBezTo>
                  <a:pt x="2647288" y="1278028"/>
                  <a:pt x="2643828" y="1273117"/>
                  <a:pt x="2641335" y="1267424"/>
                </a:cubicBezTo>
                <a:cubicBezTo>
                  <a:pt x="2638843" y="1261731"/>
                  <a:pt x="2637596" y="1255425"/>
                  <a:pt x="2637596" y="1248504"/>
                </a:cubicBezTo>
                <a:cubicBezTo>
                  <a:pt x="2637596" y="1242254"/>
                  <a:pt x="2638805" y="1236170"/>
                  <a:pt x="2641224" y="1230254"/>
                </a:cubicBezTo>
                <a:cubicBezTo>
                  <a:pt x="2643642" y="1224338"/>
                  <a:pt x="2647382" y="1219520"/>
                  <a:pt x="2652442" y="1215799"/>
                </a:cubicBezTo>
                <a:lnTo>
                  <a:pt x="2625876" y="1189345"/>
                </a:lnTo>
                <a:cubicBezTo>
                  <a:pt x="2618137" y="1196191"/>
                  <a:pt x="2612239" y="1205140"/>
                  <a:pt x="2608184" y="1216190"/>
                </a:cubicBezTo>
                <a:cubicBezTo>
                  <a:pt x="2604128" y="1227241"/>
                  <a:pt x="2602101" y="1238496"/>
                  <a:pt x="2602101" y="1249955"/>
                </a:cubicBezTo>
                <a:close/>
                <a:moveTo>
                  <a:pt x="2602101" y="1411880"/>
                </a:moveTo>
                <a:cubicBezTo>
                  <a:pt x="2602101" y="1424233"/>
                  <a:pt x="2604091" y="1435730"/>
                  <a:pt x="2608072" y="1446371"/>
                </a:cubicBezTo>
                <a:cubicBezTo>
                  <a:pt x="2612053" y="1457013"/>
                  <a:pt x="2617728" y="1466296"/>
                  <a:pt x="2625095" y="1474221"/>
                </a:cubicBezTo>
                <a:cubicBezTo>
                  <a:pt x="2632462" y="1482146"/>
                  <a:pt x="2641410" y="1488360"/>
                  <a:pt x="2651939" y="1492862"/>
                </a:cubicBezTo>
                <a:cubicBezTo>
                  <a:pt x="2662469" y="1497364"/>
                  <a:pt x="2674208" y="1499615"/>
                  <a:pt x="2687156" y="1499615"/>
                </a:cubicBezTo>
                <a:cubicBezTo>
                  <a:pt x="2699806" y="1499615"/>
                  <a:pt x="2711396" y="1497401"/>
                  <a:pt x="2721926" y="1492973"/>
                </a:cubicBezTo>
                <a:cubicBezTo>
                  <a:pt x="2732455" y="1488546"/>
                  <a:pt x="2741478" y="1482444"/>
                  <a:pt x="2748994" y="1474667"/>
                </a:cubicBezTo>
                <a:cubicBezTo>
                  <a:pt x="2756510" y="1466891"/>
                  <a:pt x="2762333" y="1457720"/>
                  <a:pt x="2766463" y="1447153"/>
                </a:cubicBezTo>
                <a:cubicBezTo>
                  <a:pt x="2770593" y="1436586"/>
                  <a:pt x="2772658" y="1425052"/>
                  <a:pt x="2772658" y="1412550"/>
                </a:cubicBezTo>
                <a:cubicBezTo>
                  <a:pt x="2772658" y="1398784"/>
                  <a:pt x="2770258" y="1386654"/>
                  <a:pt x="2765458" y="1376162"/>
                </a:cubicBezTo>
                <a:cubicBezTo>
                  <a:pt x="2760658" y="1365669"/>
                  <a:pt x="2754128" y="1356851"/>
                  <a:pt x="2745869" y="1349707"/>
                </a:cubicBezTo>
                <a:lnTo>
                  <a:pt x="2720307" y="1376831"/>
                </a:lnTo>
                <a:cubicBezTo>
                  <a:pt x="2725144" y="1380329"/>
                  <a:pt x="2729088" y="1384980"/>
                  <a:pt x="2732139" y="1390784"/>
                </a:cubicBezTo>
                <a:cubicBezTo>
                  <a:pt x="2735190" y="1396588"/>
                  <a:pt x="2736716" y="1403397"/>
                  <a:pt x="2736716" y="1411211"/>
                </a:cubicBezTo>
                <a:cubicBezTo>
                  <a:pt x="2736716" y="1417908"/>
                  <a:pt x="2735506" y="1424066"/>
                  <a:pt x="2733088" y="1429684"/>
                </a:cubicBezTo>
                <a:cubicBezTo>
                  <a:pt x="2730669" y="1435302"/>
                  <a:pt x="2727284" y="1440139"/>
                  <a:pt x="2722930" y="1444195"/>
                </a:cubicBezTo>
                <a:cubicBezTo>
                  <a:pt x="2718577" y="1448250"/>
                  <a:pt x="2713350" y="1451413"/>
                  <a:pt x="2707248" y="1453683"/>
                </a:cubicBezTo>
                <a:cubicBezTo>
                  <a:pt x="2701146" y="1455952"/>
                  <a:pt x="2694448" y="1457087"/>
                  <a:pt x="2687156" y="1457087"/>
                </a:cubicBezTo>
                <a:cubicBezTo>
                  <a:pt x="2680012" y="1457087"/>
                  <a:pt x="2673426" y="1455952"/>
                  <a:pt x="2667399" y="1453683"/>
                </a:cubicBezTo>
                <a:cubicBezTo>
                  <a:pt x="2661371" y="1451413"/>
                  <a:pt x="2656144" y="1448213"/>
                  <a:pt x="2651716" y="1444083"/>
                </a:cubicBezTo>
                <a:cubicBezTo>
                  <a:pt x="2647288" y="1439953"/>
                  <a:pt x="2643828" y="1435042"/>
                  <a:pt x="2641335" y="1429349"/>
                </a:cubicBezTo>
                <a:cubicBezTo>
                  <a:pt x="2638843" y="1423656"/>
                  <a:pt x="2637596" y="1417350"/>
                  <a:pt x="2637596" y="1410429"/>
                </a:cubicBezTo>
                <a:cubicBezTo>
                  <a:pt x="2637596" y="1404179"/>
                  <a:pt x="2638805" y="1398095"/>
                  <a:pt x="2641224" y="1392179"/>
                </a:cubicBezTo>
                <a:cubicBezTo>
                  <a:pt x="2643642" y="1386263"/>
                  <a:pt x="2647382" y="1381445"/>
                  <a:pt x="2652442" y="1377724"/>
                </a:cubicBezTo>
                <a:lnTo>
                  <a:pt x="2625876" y="1351270"/>
                </a:lnTo>
                <a:cubicBezTo>
                  <a:pt x="2618137" y="1358116"/>
                  <a:pt x="2612239" y="1367065"/>
                  <a:pt x="2608184" y="1378115"/>
                </a:cubicBezTo>
                <a:cubicBezTo>
                  <a:pt x="2604128" y="1389166"/>
                  <a:pt x="2602101" y="1400421"/>
                  <a:pt x="2602101" y="1411880"/>
                </a:cubicBezTo>
                <a:close/>
                <a:moveTo>
                  <a:pt x="1657260" y="879234"/>
                </a:moveTo>
                <a:lnTo>
                  <a:pt x="2096877" y="0"/>
                </a:lnTo>
                <a:lnTo>
                  <a:pt x="3292632" y="0"/>
                </a:lnTo>
                <a:lnTo>
                  <a:pt x="3732249" y="879234"/>
                </a:lnTo>
                <a:lnTo>
                  <a:pt x="3292632" y="1758468"/>
                </a:lnTo>
                <a:lnTo>
                  <a:pt x="2096877" y="1758468"/>
                </a:lnTo>
                <a:close/>
                <a:moveTo>
                  <a:pt x="0" y="1758468"/>
                </a:moveTo>
                <a:lnTo>
                  <a:pt x="439617" y="879234"/>
                </a:lnTo>
                <a:lnTo>
                  <a:pt x="1635372" y="879234"/>
                </a:lnTo>
                <a:lnTo>
                  <a:pt x="2074989" y="1758468"/>
                </a:lnTo>
                <a:lnTo>
                  <a:pt x="1635372" y="2637702"/>
                </a:lnTo>
                <a:lnTo>
                  <a:pt x="439617" y="2637702"/>
                </a:lnTo>
                <a:close/>
              </a:path>
            </a:pathLst>
          </a:custGeom>
          <a:gradFill flip="none" rotWithShape="1">
            <a:gsLst>
              <a:gs pos="8000">
                <a:srgbClr val="522380"/>
              </a:gs>
              <a:gs pos="100000">
                <a:srgbClr val="DE5874">
                  <a:alpha val="81358"/>
                </a:srgbClr>
              </a:gs>
            </a:gsLst>
            <a:lin ang="0" scaled="0"/>
            <a:tileRect/>
          </a:gradFill>
          <a:ln>
            <a:noFill/>
          </a:ln>
          <a:effectLst>
            <a:outerShdw blurRad="190500" dist="63500" sx="99000" sy="99000" algn="c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800"/>
          </a:p>
        </p:txBody>
      </p:sp>
      <p:pic>
        <p:nvPicPr>
          <p:cNvPr id="6" name="Picture 5" descr="A logo for a college&#10;&#10;Description automatically generated">
            <a:extLst>
              <a:ext uri="{FF2B5EF4-FFF2-40B4-BE49-F238E27FC236}">
                <a16:creationId xmlns:a16="http://schemas.microsoft.com/office/drawing/2014/main" id="{0F8E2ED1-92B8-51AB-1DD5-B4A78762A07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280912" y="5685691"/>
            <a:ext cx="911088" cy="117230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284AAB3-EC73-FF57-BD56-C02E969AC0AB}"/>
              </a:ext>
            </a:extLst>
          </p:cNvPr>
          <p:cNvSpPr txBox="1"/>
          <p:nvPr/>
        </p:nvSpPr>
        <p:spPr>
          <a:xfrm>
            <a:off x="3147559" y="142876"/>
            <a:ext cx="7710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venir Next LT Pro" panose="020B0504020202020204" pitchFamily="34" charset="77"/>
              </a:rPr>
              <a:t>OBJECTIVES &amp; MEASURES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DF2A7F-DC61-DF89-E19B-C9C0BFDBAE71}"/>
              </a:ext>
            </a:extLst>
          </p:cNvPr>
          <p:cNvSpPr txBox="1"/>
          <p:nvPr/>
        </p:nvSpPr>
        <p:spPr>
          <a:xfrm>
            <a:off x="3147559" y="1100806"/>
            <a:ext cx="6157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>
                <a:latin typeface="Avenir Next LT Pro" panose="020B0504020202020204" pitchFamily="34" charset="77"/>
              </a:defRPr>
            </a:lvl1pPr>
            <a:lvl2pPr marL="742950" lvl="1" indent="-285750">
              <a:buFont typeface="Arial" panose="020B0604020202020204" pitchFamily="34" charset="0"/>
              <a:buChar char="•"/>
              <a:defRPr b="1">
                <a:latin typeface="Avenir Next LT Pro Demi" panose="020B0504020202020204" pitchFamily="34" charset="77"/>
              </a:defRPr>
            </a:lvl2pPr>
          </a:lstStyle>
          <a:p>
            <a:r>
              <a:rPr lang="en-US" sz="2000" dirty="0"/>
              <a:t>Create a Culture of Belonging and Acceptance</a:t>
            </a:r>
          </a:p>
          <a:p>
            <a:r>
              <a:rPr lang="en-US" sz="2000" dirty="0"/>
              <a:t>Close the Achievement Gap</a:t>
            </a:r>
          </a:p>
          <a:p>
            <a:r>
              <a:rPr lang="en-US" sz="2000" dirty="0"/>
              <a:t>Improve Campus Climate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07484D-2714-7516-E4CD-0EDB1422F60C}"/>
              </a:ext>
            </a:extLst>
          </p:cNvPr>
          <p:cNvCxnSpPr/>
          <p:nvPr/>
        </p:nvCxnSpPr>
        <p:spPr>
          <a:xfrm>
            <a:off x="3147559" y="2386013"/>
            <a:ext cx="77109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854D55B-B638-03CB-BBD4-7CE99D2D1F30}"/>
              </a:ext>
            </a:extLst>
          </p:cNvPr>
          <p:cNvSpPr txBox="1"/>
          <p:nvPr/>
        </p:nvSpPr>
        <p:spPr>
          <a:xfrm>
            <a:off x="3147559" y="2705067"/>
            <a:ext cx="78867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venir Next LT Pro" panose="020B0504020202020204" pitchFamily="34" charset="77"/>
              </a:rPr>
              <a:t>2.1 Inclusive hiring and employee retention practices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venir Next LT Pro Demi" panose="020B0504020202020204" pitchFamily="34" charset="77"/>
              </a:rPr>
              <a:t>Ensure 45% Diverse Hires for Monthly Staff to achieve a workforce that reflects student and community demographics.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venir Next LT Pro Demi" panose="020B0504020202020204" pitchFamily="34" charset="77"/>
              </a:rPr>
              <a:t>Ensure 25% Diverse Hires for Adjuncts to achieve a workforce that reflects student and community demographics.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venir Next LT Pro Demi" panose="020B0504020202020204" pitchFamily="34" charset="77"/>
              </a:rPr>
              <a:t>Maintain the turnover rate for first-year employees under 10%.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venir Next LT Pro" panose="020B0504020202020204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venir Next LT Pro" panose="020B0504020202020204" pitchFamily="34" charset="77"/>
              </a:rPr>
              <a:t>2.4 Achieve the Goal that 25 percent of employees annually will engage in professional development.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venir Next LT Pro Demi" panose="020B0504020202020204" pitchFamily="34" charset="77"/>
              </a:rPr>
              <a:t>Ensure 85% of CCD Staff participates in Professional Development training during this FY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venir Next LT Pro" panose="020B0504020202020204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venir Next LT Pro" panose="020B0504020202020204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venir Next LT Pro" panose="020B0504020202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844589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>
            <a:extLst>
              <a:ext uri="{FF2B5EF4-FFF2-40B4-BE49-F238E27FC236}">
                <a16:creationId xmlns:a16="http://schemas.microsoft.com/office/drawing/2014/main" id="{136B3C6B-E69C-555B-25B2-6CCF984F4C9C}"/>
              </a:ext>
            </a:extLst>
          </p:cNvPr>
          <p:cNvSpPr>
            <a:spLocks noChangeAspect="1"/>
          </p:cNvSpPr>
          <p:nvPr/>
        </p:nvSpPr>
        <p:spPr>
          <a:xfrm rot="5400000">
            <a:off x="-2198673" y="2093165"/>
            <a:ext cx="7046769" cy="2649424"/>
          </a:xfrm>
          <a:custGeom>
            <a:avLst/>
            <a:gdLst>
              <a:gd name="connsiteX0" fmla="*/ 4971780 w 7046769"/>
              <a:gd name="connsiteY0" fmla="*/ 890957 h 2649424"/>
              <a:gd name="connsiteX1" fmla="*/ 5411397 w 7046769"/>
              <a:gd name="connsiteY1" fmla="*/ 11723 h 2649424"/>
              <a:gd name="connsiteX2" fmla="*/ 6607152 w 7046769"/>
              <a:gd name="connsiteY2" fmla="*/ 11723 h 2649424"/>
              <a:gd name="connsiteX3" fmla="*/ 7046769 w 7046769"/>
              <a:gd name="connsiteY3" fmla="*/ 890957 h 2649424"/>
              <a:gd name="connsiteX4" fmla="*/ 6607152 w 7046769"/>
              <a:gd name="connsiteY4" fmla="*/ 1770191 h 2649424"/>
              <a:gd name="connsiteX5" fmla="*/ 5411397 w 7046769"/>
              <a:gd name="connsiteY5" fmla="*/ 1770191 h 2649424"/>
              <a:gd name="connsiteX6" fmla="*/ 3314520 w 7046769"/>
              <a:gd name="connsiteY6" fmla="*/ 1770190 h 2649424"/>
              <a:gd name="connsiteX7" fmla="*/ 3754137 w 7046769"/>
              <a:gd name="connsiteY7" fmla="*/ 890956 h 2649424"/>
              <a:gd name="connsiteX8" fmla="*/ 4949892 w 7046769"/>
              <a:gd name="connsiteY8" fmla="*/ 890956 h 2649424"/>
              <a:gd name="connsiteX9" fmla="*/ 5389509 w 7046769"/>
              <a:gd name="connsiteY9" fmla="*/ 1770190 h 2649424"/>
              <a:gd name="connsiteX10" fmla="*/ 4949892 w 7046769"/>
              <a:gd name="connsiteY10" fmla="*/ 2649424 h 2649424"/>
              <a:gd name="connsiteX11" fmla="*/ 3754137 w 7046769"/>
              <a:gd name="connsiteY11" fmla="*/ 2649424 h 2649424"/>
              <a:gd name="connsiteX12" fmla="*/ 2649651 w 7046769"/>
              <a:gd name="connsiteY12" fmla="*/ 692408 h 2649424"/>
              <a:gd name="connsiteX13" fmla="*/ 2705238 w 7046769"/>
              <a:gd name="connsiteY13" fmla="*/ 672205 h 2649424"/>
              <a:gd name="connsiteX14" fmla="*/ 2705238 w 7046769"/>
              <a:gd name="connsiteY14" fmla="*/ 712946 h 2649424"/>
              <a:gd name="connsiteX15" fmla="*/ 2649651 w 7046769"/>
              <a:gd name="connsiteY15" fmla="*/ 1587758 h 2649424"/>
              <a:gd name="connsiteX16" fmla="*/ 2705238 w 7046769"/>
              <a:gd name="connsiteY16" fmla="*/ 1567555 h 2649424"/>
              <a:gd name="connsiteX17" fmla="*/ 2705238 w 7046769"/>
              <a:gd name="connsiteY17" fmla="*/ 1608296 h 2649424"/>
              <a:gd name="connsiteX18" fmla="*/ 2638043 w 7046769"/>
              <a:gd name="connsiteY18" fmla="*/ 986232 h 2649424"/>
              <a:gd name="connsiteX19" fmla="*/ 2638043 w 7046769"/>
              <a:gd name="connsiteY19" fmla="*/ 969154 h 2649424"/>
              <a:gd name="connsiteX20" fmla="*/ 2638712 w 7046769"/>
              <a:gd name="connsiteY20" fmla="*/ 958996 h 2649424"/>
              <a:gd name="connsiteX21" fmla="*/ 2641447 w 7046769"/>
              <a:gd name="connsiteY21" fmla="*/ 950178 h 2649424"/>
              <a:gd name="connsiteX22" fmla="*/ 2647140 w 7046769"/>
              <a:gd name="connsiteY22" fmla="*/ 943983 h 2649424"/>
              <a:gd name="connsiteX23" fmla="*/ 2656572 w 7046769"/>
              <a:gd name="connsiteY23" fmla="*/ 941695 h 2649424"/>
              <a:gd name="connsiteX24" fmla="*/ 2666004 w 7046769"/>
              <a:gd name="connsiteY24" fmla="*/ 943983 h 2649424"/>
              <a:gd name="connsiteX25" fmla="*/ 2672031 w 7046769"/>
              <a:gd name="connsiteY25" fmla="*/ 950290 h 2649424"/>
              <a:gd name="connsiteX26" fmla="*/ 2675268 w 7046769"/>
              <a:gd name="connsiteY26" fmla="*/ 959331 h 2649424"/>
              <a:gd name="connsiteX27" fmla="*/ 2676217 w 7046769"/>
              <a:gd name="connsiteY27" fmla="*/ 969824 h 2649424"/>
              <a:gd name="connsiteX28" fmla="*/ 2676217 w 7046769"/>
              <a:gd name="connsiteY28" fmla="*/ 986232 h 2649424"/>
              <a:gd name="connsiteX29" fmla="*/ 2606454 w 7046769"/>
              <a:gd name="connsiteY29" fmla="*/ 253775 h 2649424"/>
              <a:gd name="connsiteX30" fmla="*/ 2768304 w 7046769"/>
              <a:gd name="connsiteY30" fmla="*/ 253775 h 2649424"/>
              <a:gd name="connsiteX31" fmla="*/ 2768304 w 7046769"/>
              <a:gd name="connsiteY31" fmla="*/ 140926 h 2649424"/>
              <a:gd name="connsiteX32" fmla="*/ 2734930 w 7046769"/>
              <a:gd name="connsiteY32" fmla="*/ 140926 h 2649424"/>
              <a:gd name="connsiteX33" fmla="*/ 2734930 w 7046769"/>
              <a:gd name="connsiteY33" fmla="*/ 216158 h 2649424"/>
              <a:gd name="connsiteX34" fmla="*/ 2701332 w 7046769"/>
              <a:gd name="connsiteY34" fmla="*/ 216158 h 2649424"/>
              <a:gd name="connsiteX35" fmla="*/ 2701332 w 7046769"/>
              <a:gd name="connsiteY35" fmla="*/ 148851 h 2649424"/>
              <a:gd name="connsiteX36" fmla="*/ 2669966 w 7046769"/>
              <a:gd name="connsiteY36" fmla="*/ 148851 h 2649424"/>
              <a:gd name="connsiteX37" fmla="*/ 2669966 w 7046769"/>
              <a:gd name="connsiteY37" fmla="*/ 216158 h 2649424"/>
              <a:gd name="connsiteX38" fmla="*/ 2639605 w 7046769"/>
              <a:gd name="connsiteY38" fmla="*/ 216158 h 2649424"/>
              <a:gd name="connsiteX39" fmla="*/ 2639605 w 7046769"/>
              <a:gd name="connsiteY39" fmla="*/ 145056 h 2649424"/>
              <a:gd name="connsiteX40" fmla="*/ 2606454 w 7046769"/>
              <a:gd name="connsiteY40" fmla="*/ 145056 h 2649424"/>
              <a:gd name="connsiteX41" fmla="*/ 2606454 w 7046769"/>
              <a:gd name="connsiteY41" fmla="*/ 596674 h 2649424"/>
              <a:gd name="connsiteX42" fmla="*/ 2768304 w 7046769"/>
              <a:gd name="connsiteY42" fmla="*/ 596674 h 2649424"/>
              <a:gd name="connsiteX43" fmla="*/ 2768304 w 7046769"/>
              <a:gd name="connsiteY43" fmla="*/ 558835 h 2649424"/>
              <a:gd name="connsiteX44" fmla="*/ 2662488 w 7046769"/>
              <a:gd name="connsiteY44" fmla="*/ 559728 h 2649424"/>
              <a:gd name="connsiteX45" fmla="*/ 2662488 w 7046769"/>
              <a:gd name="connsiteY45" fmla="*/ 559058 h 2649424"/>
              <a:gd name="connsiteX46" fmla="*/ 2768304 w 7046769"/>
              <a:gd name="connsiteY46" fmla="*/ 493872 h 2649424"/>
              <a:gd name="connsiteX47" fmla="*/ 2768304 w 7046769"/>
              <a:gd name="connsiteY47" fmla="*/ 449558 h 2649424"/>
              <a:gd name="connsiteX48" fmla="*/ 2606454 w 7046769"/>
              <a:gd name="connsiteY48" fmla="*/ 449558 h 2649424"/>
              <a:gd name="connsiteX49" fmla="*/ 2606454 w 7046769"/>
              <a:gd name="connsiteY49" fmla="*/ 487509 h 2649424"/>
              <a:gd name="connsiteX50" fmla="*/ 2712047 w 7046769"/>
              <a:gd name="connsiteY50" fmla="*/ 486505 h 2649424"/>
              <a:gd name="connsiteX51" fmla="*/ 2712047 w 7046769"/>
              <a:gd name="connsiteY51" fmla="*/ 487286 h 2649424"/>
              <a:gd name="connsiteX52" fmla="*/ 2606454 w 7046769"/>
              <a:gd name="connsiteY52" fmla="*/ 552138 h 2649424"/>
              <a:gd name="connsiteX53" fmla="*/ 2606454 w 7046769"/>
              <a:gd name="connsiteY53" fmla="*/ 710602 h 2649424"/>
              <a:gd name="connsiteX54" fmla="*/ 2768304 w 7046769"/>
              <a:gd name="connsiteY54" fmla="*/ 778580 h 2649424"/>
              <a:gd name="connsiteX55" fmla="*/ 2768304 w 7046769"/>
              <a:gd name="connsiteY55" fmla="*/ 736052 h 2649424"/>
              <a:gd name="connsiteX56" fmla="*/ 2736492 w 7046769"/>
              <a:gd name="connsiteY56" fmla="*/ 724108 h 2649424"/>
              <a:gd name="connsiteX57" fmla="*/ 2736492 w 7046769"/>
              <a:gd name="connsiteY57" fmla="*/ 661489 h 2649424"/>
              <a:gd name="connsiteX58" fmla="*/ 2768304 w 7046769"/>
              <a:gd name="connsiteY58" fmla="*/ 648876 h 2649424"/>
              <a:gd name="connsiteX59" fmla="*/ 2768304 w 7046769"/>
              <a:gd name="connsiteY59" fmla="*/ 605455 h 2649424"/>
              <a:gd name="connsiteX60" fmla="*/ 2606454 w 7046769"/>
              <a:gd name="connsiteY60" fmla="*/ 672651 h 2649424"/>
              <a:gd name="connsiteX61" fmla="*/ 2606454 w 7046769"/>
              <a:gd name="connsiteY61" fmla="*/ 898051 h 2649424"/>
              <a:gd name="connsiteX62" fmla="*/ 2639828 w 7046769"/>
              <a:gd name="connsiteY62" fmla="*/ 898051 h 2649424"/>
              <a:gd name="connsiteX63" fmla="*/ 2639828 w 7046769"/>
              <a:gd name="connsiteY63" fmla="*/ 852287 h 2649424"/>
              <a:gd name="connsiteX64" fmla="*/ 2768304 w 7046769"/>
              <a:gd name="connsiteY64" fmla="*/ 852287 h 2649424"/>
              <a:gd name="connsiteX65" fmla="*/ 2768304 w 7046769"/>
              <a:gd name="connsiteY65" fmla="*/ 813219 h 2649424"/>
              <a:gd name="connsiteX66" fmla="*/ 2639828 w 7046769"/>
              <a:gd name="connsiteY66" fmla="*/ 813219 h 2649424"/>
              <a:gd name="connsiteX67" fmla="*/ 2639828 w 7046769"/>
              <a:gd name="connsiteY67" fmla="*/ 767455 h 2649424"/>
              <a:gd name="connsiteX68" fmla="*/ 2606454 w 7046769"/>
              <a:gd name="connsiteY68" fmla="*/ 767455 h 2649424"/>
              <a:gd name="connsiteX69" fmla="*/ 2606454 w 7046769"/>
              <a:gd name="connsiteY69" fmla="*/ 1025299 h 2649424"/>
              <a:gd name="connsiteX70" fmla="*/ 2768304 w 7046769"/>
              <a:gd name="connsiteY70" fmla="*/ 1025299 h 2649424"/>
              <a:gd name="connsiteX71" fmla="*/ 2768304 w 7046769"/>
              <a:gd name="connsiteY71" fmla="*/ 986232 h 2649424"/>
              <a:gd name="connsiteX72" fmla="*/ 2707248 w 7046769"/>
              <a:gd name="connsiteY72" fmla="*/ 986232 h 2649424"/>
              <a:gd name="connsiteX73" fmla="*/ 2707248 w 7046769"/>
              <a:gd name="connsiteY73" fmla="*/ 966810 h 2649424"/>
              <a:gd name="connsiteX74" fmla="*/ 2704513 w 7046769"/>
              <a:gd name="connsiteY74" fmla="*/ 942644 h 2649424"/>
              <a:gd name="connsiteX75" fmla="*/ 2695862 w 7046769"/>
              <a:gd name="connsiteY75" fmla="*/ 922050 h 2649424"/>
              <a:gd name="connsiteX76" fmla="*/ 2680180 w 7046769"/>
              <a:gd name="connsiteY76" fmla="*/ 907874 h 2649424"/>
              <a:gd name="connsiteX77" fmla="*/ 2656237 w 7046769"/>
              <a:gd name="connsiteY77" fmla="*/ 902628 h 2649424"/>
              <a:gd name="connsiteX78" fmla="*/ 2632908 w 7046769"/>
              <a:gd name="connsiteY78" fmla="*/ 907539 h 2649424"/>
              <a:gd name="connsiteX79" fmla="*/ 2617560 w 7046769"/>
              <a:gd name="connsiteY79" fmla="*/ 920989 h 2649424"/>
              <a:gd name="connsiteX80" fmla="*/ 2609077 w 7046769"/>
              <a:gd name="connsiteY80" fmla="*/ 941081 h 2649424"/>
              <a:gd name="connsiteX81" fmla="*/ 2606454 w 7046769"/>
              <a:gd name="connsiteY81" fmla="*/ 965917 h 2649424"/>
              <a:gd name="connsiteX82" fmla="*/ 2606454 w 7046769"/>
              <a:gd name="connsiteY82" fmla="*/ 1168174 h 2649424"/>
              <a:gd name="connsiteX83" fmla="*/ 2768304 w 7046769"/>
              <a:gd name="connsiteY83" fmla="*/ 1168174 h 2649424"/>
              <a:gd name="connsiteX84" fmla="*/ 2768304 w 7046769"/>
              <a:gd name="connsiteY84" fmla="*/ 1055325 h 2649424"/>
              <a:gd name="connsiteX85" fmla="*/ 2734930 w 7046769"/>
              <a:gd name="connsiteY85" fmla="*/ 1055325 h 2649424"/>
              <a:gd name="connsiteX86" fmla="*/ 2734930 w 7046769"/>
              <a:gd name="connsiteY86" fmla="*/ 1130558 h 2649424"/>
              <a:gd name="connsiteX87" fmla="*/ 2701332 w 7046769"/>
              <a:gd name="connsiteY87" fmla="*/ 1130558 h 2649424"/>
              <a:gd name="connsiteX88" fmla="*/ 2701332 w 7046769"/>
              <a:gd name="connsiteY88" fmla="*/ 1063251 h 2649424"/>
              <a:gd name="connsiteX89" fmla="*/ 2669966 w 7046769"/>
              <a:gd name="connsiteY89" fmla="*/ 1063251 h 2649424"/>
              <a:gd name="connsiteX90" fmla="*/ 2669966 w 7046769"/>
              <a:gd name="connsiteY90" fmla="*/ 1130558 h 2649424"/>
              <a:gd name="connsiteX91" fmla="*/ 2639605 w 7046769"/>
              <a:gd name="connsiteY91" fmla="*/ 1130558 h 2649424"/>
              <a:gd name="connsiteX92" fmla="*/ 2639605 w 7046769"/>
              <a:gd name="connsiteY92" fmla="*/ 1059455 h 2649424"/>
              <a:gd name="connsiteX93" fmla="*/ 2606454 w 7046769"/>
              <a:gd name="connsiteY93" fmla="*/ 1059455 h 2649424"/>
              <a:gd name="connsiteX94" fmla="*/ 2606454 w 7046769"/>
              <a:gd name="connsiteY94" fmla="*/ 1605952 h 2649424"/>
              <a:gd name="connsiteX95" fmla="*/ 2768304 w 7046769"/>
              <a:gd name="connsiteY95" fmla="*/ 1673930 h 2649424"/>
              <a:gd name="connsiteX96" fmla="*/ 2768304 w 7046769"/>
              <a:gd name="connsiteY96" fmla="*/ 1631402 h 2649424"/>
              <a:gd name="connsiteX97" fmla="*/ 2736492 w 7046769"/>
              <a:gd name="connsiteY97" fmla="*/ 1619458 h 2649424"/>
              <a:gd name="connsiteX98" fmla="*/ 2736492 w 7046769"/>
              <a:gd name="connsiteY98" fmla="*/ 1556839 h 2649424"/>
              <a:gd name="connsiteX99" fmla="*/ 2768304 w 7046769"/>
              <a:gd name="connsiteY99" fmla="*/ 1544226 h 2649424"/>
              <a:gd name="connsiteX100" fmla="*/ 2768304 w 7046769"/>
              <a:gd name="connsiteY100" fmla="*/ 1500805 h 2649424"/>
              <a:gd name="connsiteX101" fmla="*/ 2606454 w 7046769"/>
              <a:gd name="connsiteY101" fmla="*/ 1568001 h 2649424"/>
              <a:gd name="connsiteX102" fmla="*/ 2602101 w 7046769"/>
              <a:gd name="connsiteY102" fmla="*/ 335556 h 2649424"/>
              <a:gd name="connsiteX103" fmla="*/ 2608072 w 7046769"/>
              <a:gd name="connsiteY103" fmla="*/ 370047 h 2649424"/>
              <a:gd name="connsiteX104" fmla="*/ 2625095 w 7046769"/>
              <a:gd name="connsiteY104" fmla="*/ 397896 h 2649424"/>
              <a:gd name="connsiteX105" fmla="*/ 2651939 w 7046769"/>
              <a:gd name="connsiteY105" fmla="*/ 416537 h 2649424"/>
              <a:gd name="connsiteX106" fmla="*/ 2687156 w 7046769"/>
              <a:gd name="connsiteY106" fmla="*/ 423290 h 2649424"/>
              <a:gd name="connsiteX107" fmla="*/ 2721926 w 7046769"/>
              <a:gd name="connsiteY107" fmla="*/ 416648 h 2649424"/>
              <a:gd name="connsiteX108" fmla="*/ 2748994 w 7046769"/>
              <a:gd name="connsiteY108" fmla="*/ 398342 h 2649424"/>
              <a:gd name="connsiteX109" fmla="*/ 2766463 w 7046769"/>
              <a:gd name="connsiteY109" fmla="*/ 370828 h 2649424"/>
              <a:gd name="connsiteX110" fmla="*/ 2772658 w 7046769"/>
              <a:gd name="connsiteY110" fmla="*/ 336225 h 2649424"/>
              <a:gd name="connsiteX111" fmla="*/ 2765458 w 7046769"/>
              <a:gd name="connsiteY111" fmla="*/ 299837 h 2649424"/>
              <a:gd name="connsiteX112" fmla="*/ 2745869 w 7046769"/>
              <a:gd name="connsiteY112" fmla="*/ 273383 h 2649424"/>
              <a:gd name="connsiteX113" fmla="*/ 2720307 w 7046769"/>
              <a:gd name="connsiteY113" fmla="*/ 300507 h 2649424"/>
              <a:gd name="connsiteX114" fmla="*/ 2732139 w 7046769"/>
              <a:gd name="connsiteY114" fmla="*/ 314459 h 2649424"/>
              <a:gd name="connsiteX115" fmla="*/ 2736716 w 7046769"/>
              <a:gd name="connsiteY115" fmla="*/ 334886 h 2649424"/>
              <a:gd name="connsiteX116" fmla="*/ 2733088 w 7046769"/>
              <a:gd name="connsiteY116" fmla="*/ 353359 h 2649424"/>
              <a:gd name="connsiteX117" fmla="*/ 2722930 w 7046769"/>
              <a:gd name="connsiteY117" fmla="*/ 367870 h 2649424"/>
              <a:gd name="connsiteX118" fmla="*/ 2707248 w 7046769"/>
              <a:gd name="connsiteY118" fmla="*/ 377358 h 2649424"/>
              <a:gd name="connsiteX119" fmla="*/ 2687156 w 7046769"/>
              <a:gd name="connsiteY119" fmla="*/ 380762 h 2649424"/>
              <a:gd name="connsiteX120" fmla="*/ 2667399 w 7046769"/>
              <a:gd name="connsiteY120" fmla="*/ 377358 h 2649424"/>
              <a:gd name="connsiteX121" fmla="*/ 2651716 w 7046769"/>
              <a:gd name="connsiteY121" fmla="*/ 367758 h 2649424"/>
              <a:gd name="connsiteX122" fmla="*/ 2641335 w 7046769"/>
              <a:gd name="connsiteY122" fmla="*/ 353024 h 2649424"/>
              <a:gd name="connsiteX123" fmla="*/ 2637596 w 7046769"/>
              <a:gd name="connsiteY123" fmla="*/ 334105 h 2649424"/>
              <a:gd name="connsiteX124" fmla="*/ 2641224 w 7046769"/>
              <a:gd name="connsiteY124" fmla="*/ 315854 h 2649424"/>
              <a:gd name="connsiteX125" fmla="*/ 2652442 w 7046769"/>
              <a:gd name="connsiteY125" fmla="*/ 301400 h 2649424"/>
              <a:gd name="connsiteX126" fmla="*/ 2625876 w 7046769"/>
              <a:gd name="connsiteY126" fmla="*/ 274945 h 2649424"/>
              <a:gd name="connsiteX127" fmla="*/ 2608184 w 7046769"/>
              <a:gd name="connsiteY127" fmla="*/ 301790 h 2649424"/>
              <a:gd name="connsiteX128" fmla="*/ 2602101 w 7046769"/>
              <a:gd name="connsiteY128" fmla="*/ 335556 h 2649424"/>
              <a:gd name="connsiteX129" fmla="*/ 2602101 w 7046769"/>
              <a:gd name="connsiteY129" fmla="*/ 1249955 h 2649424"/>
              <a:gd name="connsiteX130" fmla="*/ 2608072 w 7046769"/>
              <a:gd name="connsiteY130" fmla="*/ 1284446 h 2649424"/>
              <a:gd name="connsiteX131" fmla="*/ 2625095 w 7046769"/>
              <a:gd name="connsiteY131" fmla="*/ 1312296 h 2649424"/>
              <a:gd name="connsiteX132" fmla="*/ 2651939 w 7046769"/>
              <a:gd name="connsiteY132" fmla="*/ 1330937 h 2649424"/>
              <a:gd name="connsiteX133" fmla="*/ 2687156 w 7046769"/>
              <a:gd name="connsiteY133" fmla="*/ 1337690 h 2649424"/>
              <a:gd name="connsiteX134" fmla="*/ 2721926 w 7046769"/>
              <a:gd name="connsiteY134" fmla="*/ 1331048 h 2649424"/>
              <a:gd name="connsiteX135" fmla="*/ 2748994 w 7046769"/>
              <a:gd name="connsiteY135" fmla="*/ 1312742 h 2649424"/>
              <a:gd name="connsiteX136" fmla="*/ 2766463 w 7046769"/>
              <a:gd name="connsiteY136" fmla="*/ 1285228 h 2649424"/>
              <a:gd name="connsiteX137" fmla="*/ 2772658 w 7046769"/>
              <a:gd name="connsiteY137" fmla="*/ 1250625 h 2649424"/>
              <a:gd name="connsiteX138" fmla="*/ 2765458 w 7046769"/>
              <a:gd name="connsiteY138" fmla="*/ 1214237 h 2649424"/>
              <a:gd name="connsiteX139" fmla="*/ 2745869 w 7046769"/>
              <a:gd name="connsiteY139" fmla="*/ 1187783 h 2649424"/>
              <a:gd name="connsiteX140" fmla="*/ 2720307 w 7046769"/>
              <a:gd name="connsiteY140" fmla="*/ 1214906 h 2649424"/>
              <a:gd name="connsiteX141" fmla="*/ 2732139 w 7046769"/>
              <a:gd name="connsiteY141" fmla="*/ 1228859 h 2649424"/>
              <a:gd name="connsiteX142" fmla="*/ 2736716 w 7046769"/>
              <a:gd name="connsiteY142" fmla="*/ 1249286 h 2649424"/>
              <a:gd name="connsiteX143" fmla="*/ 2733088 w 7046769"/>
              <a:gd name="connsiteY143" fmla="*/ 1267759 h 2649424"/>
              <a:gd name="connsiteX144" fmla="*/ 2722930 w 7046769"/>
              <a:gd name="connsiteY144" fmla="*/ 1282270 h 2649424"/>
              <a:gd name="connsiteX145" fmla="*/ 2707248 w 7046769"/>
              <a:gd name="connsiteY145" fmla="*/ 1291758 h 2649424"/>
              <a:gd name="connsiteX146" fmla="*/ 2687156 w 7046769"/>
              <a:gd name="connsiteY146" fmla="*/ 1295162 h 2649424"/>
              <a:gd name="connsiteX147" fmla="*/ 2667399 w 7046769"/>
              <a:gd name="connsiteY147" fmla="*/ 1291758 h 2649424"/>
              <a:gd name="connsiteX148" fmla="*/ 2651716 w 7046769"/>
              <a:gd name="connsiteY148" fmla="*/ 1282158 h 2649424"/>
              <a:gd name="connsiteX149" fmla="*/ 2641335 w 7046769"/>
              <a:gd name="connsiteY149" fmla="*/ 1267424 h 2649424"/>
              <a:gd name="connsiteX150" fmla="*/ 2637596 w 7046769"/>
              <a:gd name="connsiteY150" fmla="*/ 1248504 h 2649424"/>
              <a:gd name="connsiteX151" fmla="*/ 2641224 w 7046769"/>
              <a:gd name="connsiteY151" fmla="*/ 1230254 h 2649424"/>
              <a:gd name="connsiteX152" fmla="*/ 2652442 w 7046769"/>
              <a:gd name="connsiteY152" fmla="*/ 1215799 h 2649424"/>
              <a:gd name="connsiteX153" fmla="*/ 2625876 w 7046769"/>
              <a:gd name="connsiteY153" fmla="*/ 1189345 h 2649424"/>
              <a:gd name="connsiteX154" fmla="*/ 2608184 w 7046769"/>
              <a:gd name="connsiteY154" fmla="*/ 1216190 h 2649424"/>
              <a:gd name="connsiteX155" fmla="*/ 2602101 w 7046769"/>
              <a:gd name="connsiteY155" fmla="*/ 1249955 h 2649424"/>
              <a:gd name="connsiteX156" fmla="*/ 2602101 w 7046769"/>
              <a:gd name="connsiteY156" fmla="*/ 1411880 h 2649424"/>
              <a:gd name="connsiteX157" fmla="*/ 2608072 w 7046769"/>
              <a:gd name="connsiteY157" fmla="*/ 1446371 h 2649424"/>
              <a:gd name="connsiteX158" fmla="*/ 2625095 w 7046769"/>
              <a:gd name="connsiteY158" fmla="*/ 1474221 h 2649424"/>
              <a:gd name="connsiteX159" fmla="*/ 2651939 w 7046769"/>
              <a:gd name="connsiteY159" fmla="*/ 1492862 h 2649424"/>
              <a:gd name="connsiteX160" fmla="*/ 2687156 w 7046769"/>
              <a:gd name="connsiteY160" fmla="*/ 1499615 h 2649424"/>
              <a:gd name="connsiteX161" fmla="*/ 2721926 w 7046769"/>
              <a:gd name="connsiteY161" fmla="*/ 1492973 h 2649424"/>
              <a:gd name="connsiteX162" fmla="*/ 2748994 w 7046769"/>
              <a:gd name="connsiteY162" fmla="*/ 1474667 h 2649424"/>
              <a:gd name="connsiteX163" fmla="*/ 2766463 w 7046769"/>
              <a:gd name="connsiteY163" fmla="*/ 1447153 h 2649424"/>
              <a:gd name="connsiteX164" fmla="*/ 2772658 w 7046769"/>
              <a:gd name="connsiteY164" fmla="*/ 1412550 h 2649424"/>
              <a:gd name="connsiteX165" fmla="*/ 2765458 w 7046769"/>
              <a:gd name="connsiteY165" fmla="*/ 1376162 h 2649424"/>
              <a:gd name="connsiteX166" fmla="*/ 2745869 w 7046769"/>
              <a:gd name="connsiteY166" fmla="*/ 1349707 h 2649424"/>
              <a:gd name="connsiteX167" fmla="*/ 2720307 w 7046769"/>
              <a:gd name="connsiteY167" fmla="*/ 1376831 h 2649424"/>
              <a:gd name="connsiteX168" fmla="*/ 2732139 w 7046769"/>
              <a:gd name="connsiteY168" fmla="*/ 1390784 h 2649424"/>
              <a:gd name="connsiteX169" fmla="*/ 2736716 w 7046769"/>
              <a:gd name="connsiteY169" fmla="*/ 1411211 h 2649424"/>
              <a:gd name="connsiteX170" fmla="*/ 2733088 w 7046769"/>
              <a:gd name="connsiteY170" fmla="*/ 1429684 h 2649424"/>
              <a:gd name="connsiteX171" fmla="*/ 2722930 w 7046769"/>
              <a:gd name="connsiteY171" fmla="*/ 1444195 h 2649424"/>
              <a:gd name="connsiteX172" fmla="*/ 2707248 w 7046769"/>
              <a:gd name="connsiteY172" fmla="*/ 1453683 h 2649424"/>
              <a:gd name="connsiteX173" fmla="*/ 2687156 w 7046769"/>
              <a:gd name="connsiteY173" fmla="*/ 1457087 h 2649424"/>
              <a:gd name="connsiteX174" fmla="*/ 2667399 w 7046769"/>
              <a:gd name="connsiteY174" fmla="*/ 1453683 h 2649424"/>
              <a:gd name="connsiteX175" fmla="*/ 2651716 w 7046769"/>
              <a:gd name="connsiteY175" fmla="*/ 1444083 h 2649424"/>
              <a:gd name="connsiteX176" fmla="*/ 2641335 w 7046769"/>
              <a:gd name="connsiteY176" fmla="*/ 1429349 h 2649424"/>
              <a:gd name="connsiteX177" fmla="*/ 2637596 w 7046769"/>
              <a:gd name="connsiteY177" fmla="*/ 1410429 h 2649424"/>
              <a:gd name="connsiteX178" fmla="*/ 2641224 w 7046769"/>
              <a:gd name="connsiteY178" fmla="*/ 1392179 h 2649424"/>
              <a:gd name="connsiteX179" fmla="*/ 2652442 w 7046769"/>
              <a:gd name="connsiteY179" fmla="*/ 1377724 h 2649424"/>
              <a:gd name="connsiteX180" fmla="*/ 2625876 w 7046769"/>
              <a:gd name="connsiteY180" fmla="*/ 1351270 h 2649424"/>
              <a:gd name="connsiteX181" fmla="*/ 2608184 w 7046769"/>
              <a:gd name="connsiteY181" fmla="*/ 1378115 h 2649424"/>
              <a:gd name="connsiteX182" fmla="*/ 2602101 w 7046769"/>
              <a:gd name="connsiteY182" fmla="*/ 1411880 h 2649424"/>
              <a:gd name="connsiteX183" fmla="*/ 1657260 w 7046769"/>
              <a:gd name="connsiteY183" fmla="*/ 879234 h 2649424"/>
              <a:gd name="connsiteX184" fmla="*/ 2096877 w 7046769"/>
              <a:gd name="connsiteY184" fmla="*/ 0 h 2649424"/>
              <a:gd name="connsiteX185" fmla="*/ 3292632 w 7046769"/>
              <a:gd name="connsiteY185" fmla="*/ 0 h 2649424"/>
              <a:gd name="connsiteX186" fmla="*/ 3732249 w 7046769"/>
              <a:gd name="connsiteY186" fmla="*/ 879234 h 2649424"/>
              <a:gd name="connsiteX187" fmla="*/ 3292632 w 7046769"/>
              <a:gd name="connsiteY187" fmla="*/ 1758468 h 2649424"/>
              <a:gd name="connsiteX188" fmla="*/ 2096877 w 7046769"/>
              <a:gd name="connsiteY188" fmla="*/ 1758468 h 2649424"/>
              <a:gd name="connsiteX189" fmla="*/ 0 w 7046769"/>
              <a:gd name="connsiteY189" fmla="*/ 1758468 h 2649424"/>
              <a:gd name="connsiteX190" fmla="*/ 439617 w 7046769"/>
              <a:gd name="connsiteY190" fmla="*/ 879234 h 2649424"/>
              <a:gd name="connsiteX191" fmla="*/ 1635372 w 7046769"/>
              <a:gd name="connsiteY191" fmla="*/ 879234 h 2649424"/>
              <a:gd name="connsiteX192" fmla="*/ 2074989 w 7046769"/>
              <a:gd name="connsiteY192" fmla="*/ 1758468 h 2649424"/>
              <a:gd name="connsiteX193" fmla="*/ 1635372 w 7046769"/>
              <a:gd name="connsiteY193" fmla="*/ 2637702 h 2649424"/>
              <a:gd name="connsiteX194" fmla="*/ 439617 w 7046769"/>
              <a:gd name="connsiteY194" fmla="*/ 2637702 h 2649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7046769" h="2649424">
                <a:moveTo>
                  <a:pt x="4971780" y="890957"/>
                </a:moveTo>
                <a:lnTo>
                  <a:pt x="5411397" y="11723"/>
                </a:lnTo>
                <a:lnTo>
                  <a:pt x="6607152" y="11723"/>
                </a:lnTo>
                <a:lnTo>
                  <a:pt x="7046769" y="890957"/>
                </a:lnTo>
                <a:lnTo>
                  <a:pt x="6607152" y="1770191"/>
                </a:lnTo>
                <a:lnTo>
                  <a:pt x="5411397" y="1770191"/>
                </a:lnTo>
                <a:close/>
                <a:moveTo>
                  <a:pt x="3314520" y="1770190"/>
                </a:moveTo>
                <a:lnTo>
                  <a:pt x="3754137" y="890956"/>
                </a:lnTo>
                <a:lnTo>
                  <a:pt x="4949892" y="890956"/>
                </a:lnTo>
                <a:lnTo>
                  <a:pt x="5389509" y="1770190"/>
                </a:lnTo>
                <a:lnTo>
                  <a:pt x="4949892" y="2649424"/>
                </a:lnTo>
                <a:lnTo>
                  <a:pt x="3754137" y="2649424"/>
                </a:lnTo>
                <a:close/>
                <a:moveTo>
                  <a:pt x="2649651" y="692408"/>
                </a:moveTo>
                <a:lnTo>
                  <a:pt x="2705238" y="672205"/>
                </a:lnTo>
                <a:lnTo>
                  <a:pt x="2705238" y="712946"/>
                </a:lnTo>
                <a:close/>
                <a:moveTo>
                  <a:pt x="2649651" y="1587758"/>
                </a:moveTo>
                <a:lnTo>
                  <a:pt x="2705238" y="1567555"/>
                </a:lnTo>
                <a:lnTo>
                  <a:pt x="2705238" y="1608296"/>
                </a:lnTo>
                <a:close/>
                <a:moveTo>
                  <a:pt x="2638043" y="986232"/>
                </a:moveTo>
                <a:lnTo>
                  <a:pt x="2638043" y="969154"/>
                </a:lnTo>
                <a:cubicBezTo>
                  <a:pt x="2638043" y="965657"/>
                  <a:pt x="2638266" y="962271"/>
                  <a:pt x="2638712" y="958996"/>
                </a:cubicBezTo>
                <a:cubicBezTo>
                  <a:pt x="2639159" y="955722"/>
                  <a:pt x="2640070" y="952783"/>
                  <a:pt x="2641447" y="950178"/>
                </a:cubicBezTo>
                <a:cubicBezTo>
                  <a:pt x="2642824" y="947574"/>
                  <a:pt x="2644721" y="945509"/>
                  <a:pt x="2647140" y="943983"/>
                </a:cubicBezTo>
                <a:cubicBezTo>
                  <a:pt x="2649558" y="942458"/>
                  <a:pt x="2652702" y="941695"/>
                  <a:pt x="2656572" y="941695"/>
                </a:cubicBezTo>
                <a:cubicBezTo>
                  <a:pt x="2660367" y="941695"/>
                  <a:pt x="2663511" y="942458"/>
                  <a:pt x="2666004" y="943983"/>
                </a:cubicBezTo>
                <a:cubicBezTo>
                  <a:pt x="2668496" y="945509"/>
                  <a:pt x="2670506" y="947611"/>
                  <a:pt x="2672031" y="950290"/>
                </a:cubicBezTo>
                <a:cubicBezTo>
                  <a:pt x="2673557" y="952969"/>
                  <a:pt x="2674636" y="955983"/>
                  <a:pt x="2675268" y="959331"/>
                </a:cubicBezTo>
                <a:cubicBezTo>
                  <a:pt x="2675901" y="962680"/>
                  <a:pt x="2676217" y="966177"/>
                  <a:pt x="2676217" y="969824"/>
                </a:cubicBezTo>
                <a:lnTo>
                  <a:pt x="2676217" y="986232"/>
                </a:lnTo>
                <a:close/>
                <a:moveTo>
                  <a:pt x="2606454" y="253775"/>
                </a:moveTo>
                <a:lnTo>
                  <a:pt x="2768304" y="253775"/>
                </a:lnTo>
                <a:lnTo>
                  <a:pt x="2768304" y="140926"/>
                </a:lnTo>
                <a:lnTo>
                  <a:pt x="2734930" y="140926"/>
                </a:lnTo>
                <a:lnTo>
                  <a:pt x="2734930" y="216158"/>
                </a:lnTo>
                <a:lnTo>
                  <a:pt x="2701332" y="216158"/>
                </a:lnTo>
                <a:lnTo>
                  <a:pt x="2701332" y="148851"/>
                </a:lnTo>
                <a:lnTo>
                  <a:pt x="2669966" y="148851"/>
                </a:lnTo>
                <a:lnTo>
                  <a:pt x="2669966" y="216158"/>
                </a:lnTo>
                <a:lnTo>
                  <a:pt x="2639605" y="216158"/>
                </a:lnTo>
                <a:lnTo>
                  <a:pt x="2639605" y="145056"/>
                </a:lnTo>
                <a:lnTo>
                  <a:pt x="2606454" y="145056"/>
                </a:lnTo>
                <a:close/>
                <a:moveTo>
                  <a:pt x="2606454" y="596674"/>
                </a:moveTo>
                <a:lnTo>
                  <a:pt x="2768304" y="596674"/>
                </a:lnTo>
                <a:lnTo>
                  <a:pt x="2768304" y="558835"/>
                </a:lnTo>
                <a:lnTo>
                  <a:pt x="2662488" y="559728"/>
                </a:lnTo>
                <a:lnTo>
                  <a:pt x="2662488" y="559058"/>
                </a:lnTo>
                <a:lnTo>
                  <a:pt x="2768304" y="493872"/>
                </a:lnTo>
                <a:lnTo>
                  <a:pt x="2768304" y="449558"/>
                </a:lnTo>
                <a:lnTo>
                  <a:pt x="2606454" y="449558"/>
                </a:lnTo>
                <a:lnTo>
                  <a:pt x="2606454" y="487509"/>
                </a:lnTo>
                <a:lnTo>
                  <a:pt x="2712047" y="486505"/>
                </a:lnTo>
                <a:lnTo>
                  <a:pt x="2712047" y="487286"/>
                </a:lnTo>
                <a:lnTo>
                  <a:pt x="2606454" y="552138"/>
                </a:lnTo>
                <a:close/>
                <a:moveTo>
                  <a:pt x="2606454" y="710602"/>
                </a:moveTo>
                <a:lnTo>
                  <a:pt x="2768304" y="778580"/>
                </a:lnTo>
                <a:lnTo>
                  <a:pt x="2768304" y="736052"/>
                </a:lnTo>
                <a:lnTo>
                  <a:pt x="2736492" y="724108"/>
                </a:lnTo>
                <a:lnTo>
                  <a:pt x="2736492" y="661489"/>
                </a:lnTo>
                <a:lnTo>
                  <a:pt x="2768304" y="648876"/>
                </a:lnTo>
                <a:lnTo>
                  <a:pt x="2768304" y="605455"/>
                </a:lnTo>
                <a:lnTo>
                  <a:pt x="2606454" y="672651"/>
                </a:lnTo>
                <a:close/>
                <a:moveTo>
                  <a:pt x="2606454" y="898051"/>
                </a:moveTo>
                <a:lnTo>
                  <a:pt x="2639828" y="898051"/>
                </a:lnTo>
                <a:lnTo>
                  <a:pt x="2639828" y="852287"/>
                </a:lnTo>
                <a:lnTo>
                  <a:pt x="2768304" y="852287"/>
                </a:lnTo>
                <a:lnTo>
                  <a:pt x="2768304" y="813219"/>
                </a:lnTo>
                <a:lnTo>
                  <a:pt x="2639828" y="813219"/>
                </a:lnTo>
                <a:lnTo>
                  <a:pt x="2639828" y="767455"/>
                </a:lnTo>
                <a:lnTo>
                  <a:pt x="2606454" y="767455"/>
                </a:lnTo>
                <a:close/>
                <a:moveTo>
                  <a:pt x="2606454" y="1025299"/>
                </a:moveTo>
                <a:lnTo>
                  <a:pt x="2768304" y="1025299"/>
                </a:lnTo>
                <a:lnTo>
                  <a:pt x="2768304" y="986232"/>
                </a:lnTo>
                <a:lnTo>
                  <a:pt x="2707248" y="986232"/>
                </a:lnTo>
                <a:lnTo>
                  <a:pt x="2707248" y="966810"/>
                </a:lnTo>
                <a:cubicBezTo>
                  <a:pt x="2707248" y="958476"/>
                  <a:pt x="2706336" y="950420"/>
                  <a:pt x="2704513" y="942644"/>
                </a:cubicBezTo>
                <a:cubicBezTo>
                  <a:pt x="2702690" y="934868"/>
                  <a:pt x="2699806" y="928003"/>
                  <a:pt x="2695862" y="922050"/>
                </a:cubicBezTo>
                <a:cubicBezTo>
                  <a:pt x="2691918" y="916097"/>
                  <a:pt x="2686691" y="911371"/>
                  <a:pt x="2680180" y="907874"/>
                </a:cubicBezTo>
                <a:cubicBezTo>
                  <a:pt x="2673668" y="904377"/>
                  <a:pt x="2665687" y="902628"/>
                  <a:pt x="2656237" y="902628"/>
                </a:cubicBezTo>
                <a:cubicBezTo>
                  <a:pt x="2647009" y="902628"/>
                  <a:pt x="2639233" y="904265"/>
                  <a:pt x="2632908" y="907539"/>
                </a:cubicBezTo>
                <a:cubicBezTo>
                  <a:pt x="2626583" y="910813"/>
                  <a:pt x="2621467" y="915297"/>
                  <a:pt x="2617560" y="920989"/>
                </a:cubicBezTo>
                <a:cubicBezTo>
                  <a:pt x="2613653" y="926682"/>
                  <a:pt x="2610826" y="933379"/>
                  <a:pt x="2609077" y="941081"/>
                </a:cubicBezTo>
                <a:cubicBezTo>
                  <a:pt x="2607328" y="948783"/>
                  <a:pt x="2606454" y="957062"/>
                  <a:pt x="2606454" y="965917"/>
                </a:cubicBezTo>
                <a:close/>
                <a:moveTo>
                  <a:pt x="2606454" y="1168174"/>
                </a:moveTo>
                <a:lnTo>
                  <a:pt x="2768304" y="1168174"/>
                </a:lnTo>
                <a:lnTo>
                  <a:pt x="2768304" y="1055325"/>
                </a:lnTo>
                <a:lnTo>
                  <a:pt x="2734930" y="1055325"/>
                </a:lnTo>
                <a:lnTo>
                  <a:pt x="2734930" y="1130558"/>
                </a:lnTo>
                <a:lnTo>
                  <a:pt x="2701332" y="1130558"/>
                </a:lnTo>
                <a:lnTo>
                  <a:pt x="2701332" y="1063251"/>
                </a:lnTo>
                <a:lnTo>
                  <a:pt x="2669966" y="1063251"/>
                </a:lnTo>
                <a:lnTo>
                  <a:pt x="2669966" y="1130558"/>
                </a:lnTo>
                <a:lnTo>
                  <a:pt x="2639605" y="1130558"/>
                </a:lnTo>
                <a:lnTo>
                  <a:pt x="2639605" y="1059455"/>
                </a:lnTo>
                <a:lnTo>
                  <a:pt x="2606454" y="1059455"/>
                </a:lnTo>
                <a:close/>
                <a:moveTo>
                  <a:pt x="2606454" y="1605952"/>
                </a:moveTo>
                <a:lnTo>
                  <a:pt x="2768304" y="1673930"/>
                </a:lnTo>
                <a:lnTo>
                  <a:pt x="2768304" y="1631402"/>
                </a:lnTo>
                <a:lnTo>
                  <a:pt x="2736492" y="1619458"/>
                </a:lnTo>
                <a:lnTo>
                  <a:pt x="2736492" y="1556839"/>
                </a:lnTo>
                <a:lnTo>
                  <a:pt x="2768304" y="1544226"/>
                </a:lnTo>
                <a:lnTo>
                  <a:pt x="2768304" y="1500805"/>
                </a:lnTo>
                <a:lnTo>
                  <a:pt x="2606454" y="1568001"/>
                </a:lnTo>
                <a:close/>
                <a:moveTo>
                  <a:pt x="2602101" y="335556"/>
                </a:moveTo>
                <a:cubicBezTo>
                  <a:pt x="2602101" y="347908"/>
                  <a:pt x="2604091" y="359405"/>
                  <a:pt x="2608072" y="370047"/>
                </a:cubicBezTo>
                <a:cubicBezTo>
                  <a:pt x="2612053" y="380688"/>
                  <a:pt x="2617728" y="389971"/>
                  <a:pt x="2625095" y="397896"/>
                </a:cubicBezTo>
                <a:cubicBezTo>
                  <a:pt x="2632462" y="405821"/>
                  <a:pt x="2641410" y="412035"/>
                  <a:pt x="2651939" y="416537"/>
                </a:cubicBezTo>
                <a:cubicBezTo>
                  <a:pt x="2662469" y="421039"/>
                  <a:pt x="2674208" y="423290"/>
                  <a:pt x="2687156" y="423290"/>
                </a:cubicBezTo>
                <a:cubicBezTo>
                  <a:pt x="2699806" y="423290"/>
                  <a:pt x="2711396" y="421076"/>
                  <a:pt x="2721926" y="416648"/>
                </a:cubicBezTo>
                <a:cubicBezTo>
                  <a:pt x="2732455" y="412221"/>
                  <a:pt x="2741478" y="406119"/>
                  <a:pt x="2748994" y="398342"/>
                </a:cubicBezTo>
                <a:cubicBezTo>
                  <a:pt x="2756510" y="390566"/>
                  <a:pt x="2762333" y="381395"/>
                  <a:pt x="2766463" y="370828"/>
                </a:cubicBezTo>
                <a:cubicBezTo>
                  <a:pt x="2770593" y="360261"/>
                  <a:pt x="2772658" y="348727"/>
                  <a:pt x="2772658" y="336225"/>
                </a:cubicBezTo>
                <a:cubicBezTo>
                  <a:pt x="2772658" y="322459"/>
                  <a:pt x="2770258" y="310329"/>
                  <a:pt x="2765458" y="299837"/>
                </a:cubicBezTo>
                <a:cubicBezTo>
                  <a:pt x="2760658" y="289345"/>
                  <a:pt x="2754128" y="280527"/>
                  <a:pt x="2745869" y="273383"/>
                </a:cubicBezTo>
                <a:lnTo>
                  <a:pt x="2720307" y="300507"/>
                </a:lnTo>
                <a:cubicBezTo>
                  <a:pt x="2725144" y="304004"/>
                  <a:pt x="2729088" y="308655"/>
                  <a:pt x="2732139" y="314459"/>
                </a:cubicBezTo>
                <a:cubicBezTo>
                  <a:pt x="2735190" y="320264"/>
                  <a:pt x="2736716" y="327072"/>
                  <a:pt x="2736716" y="334886"/>
                </a:cubicBezTo>
                <a:cubicBezTo>
                  <a:pt x="2736716" y="341583"/>
                  <a:pt x="2735506" y="347741"/>
                  <a:pt x="2733088" y="353359"/>
                </a:cubicBezTo>
                <a:cubicBezTo>
                  <a:pt x="2730669" y="358978"/>
                  <a:pt x="2727284" y="363814"/>
                  <a:pt x="2722930" y="367870"/>
                </a:cubicBezTo>
                <a:cubicBezTo>
                  <a:pt x="2718577" y="371926"/>
                  <a:pt x="2713350" y="375088"/>
                  <a:pt x="2707248" y="377358"/>
                </a:cubicBezTo>
                <a:cubicBezTo>
                  <a:pt x="2701146" y="379627"/>
                  <a:pt x="2694448" y="380762"/>
                  <a:pt x="2687156" y="380762"/>
                </a:cubicBezTo>
                <a:cubicBezTo>
                  <a:pt x="2680012" y="380762"/>
                  <a:pt x="2673426" y="379627"/>
                  <a:pt x="2667399" y="377358"/>
                </a:cubicBezTo>
                <a:cubicBezTo>
                  <a:pt x="2661371" y="375088"/>
                  <a:pt x="2656144" y="371888"/>
                  <a:pt x="2651716" y="367758"/>
                </a:cubicBezTo>
                <a:cubicBezTo>
                  <a:pt x="2647288" y="363628"/>
                  <a:pt x="2643828" y="358717"/>
                  <a:pt x="2641335" y="353024"/>
                </a:cubicBezTo>
                <a:cubicBezTo>
                  <a:pt x="2638843" y="347332"/>
                  <a:pt x="2637596" y="341025"/>
                  <a:pt x="2637596" y="334105"/>
                </a:cubicBezTo>
                <a:cubicBezTo>
                  <a:pt x="2637596" y="327854"/>
                  <a:pt x="2638805" y="321771"/>
                  <a:pt x="2641224" y="315854"/>
                </a:cubicBezTo>
                <a:cubicBezTo>
                  <a:pt x="2643642" y="309939"/>
                  <a:pt x="2647382" y="305120"/>
                  <a:pt x="2652442" y="301400"/>
                </a:cubicBezTo>
                <a:lnTo>
                  <a:pt x="2625876" y="274945"/>
                </a:lnTo>
                <a:cubicBezTo>
                  <a:pt x="2618137" y="281792"/>
                  <a:pt x="2612239" y="290740"/>
                  <a:pt x="2608184" y="301790"/>
                </a:cubicBezTo>
                <a:cubicBezTo>
                  <a:pt x="2604128" y="312841"/>
                  <a:pt x="2602101" y="324096"/>
                  <a:pt x="2602101" y="335556"/>
                </a:cubicBezTo>
                <a:close/>
                <a:moveTo>
                  <a:pt x="2602101" y="1249955"/>
                </a:moveTo>
                <a:cubicBezTo>
                  <a:pt x="2602101" y="1262308"/>
                  <a:pt x="2604091" y="1273805"/>
                  <a:pt x="2608072" y="1284446"/>
                </a:cubicBezTo>
                <a:cubicBezTo>
                  <a:pt x="2612053" y="1295088"/>
                  <a:pt x="2617728" y="1304371"/>
                  <a:pt x="2625095" y="1312296"/>
                </a:cubicBezTo>
                <a:cubicBezTo>
                  <a:pt x="2632462" y="1320221"/>
                  <a:pt x="2641410" y="1326434"/>
                  <a:pt x="2651939" y="1330937"/>
                </a:cubicBezTo>
                <a:cubicBezTo>
                  <a:pt x="2662469" y="1335439"/>
                  <a:pt x="2674208" y="1337690"/>
                  <a:pt x="2687156" y="1337690"/>
                </a:cubicBezTo>
                <a:cubicBezTo>
                  <a:pt x="2699806" y="1337690"/>
                  <a:pt x="2711396" y="1335476"/>
                  <a:pt x="2721926" y="1331048"/>
                </a:cubicBezTo>
                <a:cubicBezTo>
                  <a:pt x="2732455" y="1326621"/>
                  <a:pt x="2741478" y="1320519"/>
                  <a:pt x="2748994" y="1312742"/>
                </a:cubicBezTo>
                <a:cubicBezTo>
                  <a:pt x="2756510" y="1304966"/>
                  <a:pt x="2762333" y="1295795"/>
                  <a:pt x="2766463" y="1285228"/>
                </a:cubicBezTo>
                <a:cubicBezTo>
                  <a:pt x="2770593" y="1274661"/>
                  <a:pt x="2772658" y="1263127"/>
                  <a:pt x="2772658" y="1250625"/>
                </a:cubicBezTo>
                <a:cubicBezTo>
                  <a:pt x="2772658" y="1236859"/>
                  <a:pt x="2770258" y="1224729"/>
                  <a:pt x="2765458" y="1214237"/>
                </a:cubicBezTo>
                <a:cubicBezTo>
                  <a:pt x="2760658" y="1203744"/>
                  <a:pt x="2754128" y="1194926"/>
                  <a:pt x="2745869" y="1187783"/>
                </a:cubicBezTo>
                <a:lnTo>
                  <a:pt x="2720307" y="1214906"/>
                </a:lnTo>
                <a:cubicBezTo>
                  <a:pt x="2725144" y="1218404"/>
                  <a:pt x="2729088" y="1223055"/>
                  <a:pt x="2732139" y="1228859"/>
                </a:cubicBezTo>
                <a:cubicBezTo>
                  <a:pt x="2735190" y="1234663"/>
                  <a:pt x="2736716" y="1241472"/>
                  <a:pt x="2736716" y="1249286"/>
                </a:cubicBezTo>
                <a:cubicBezTo>
                  <a:pt x="2736716" y="1255983"/>
                  <a:pt x="2735506" y="1262141"/>
                  <a:pt x="2733088" y="1267759"/>
                </a:cubicBezTo>
                <a:cubicBezTo>
                  <a:pt x="2730669" y="1273377"/>
                  <a:pt x="2727284" y="1278214"/>
                  <a:pt x="2722930" y="1282270"/>
                </a:cubicBezTo>
                <a:cubicBezTo>
                  <a:pt x="2718577" y="1286325"/>
                  <a:pt x="2713350" y="1289488"/>
                  <a:pt x="2707248" y="1291758"/>
                </a:cubicBezTo>
                <a:cubicBezTo>
                  <a:pt x="2701146" y="1294027"/>
                  <a:pt x="2694448" y="1295162"/>
                  <a:pt x="2687156" y="1295162"/>
                </a:cubicBezTo>
                <a:cubicBezTo>
                  <a:pt x="2680012" y="1295162"/>
                  <a:pt x="2673426" y="1294027"/>
                  <a:pt x="2667399" y="1291758"/>
                </a:cubicBezTo>
                <a:cubicBezTo>
                  <a:pt x="2661371" y="1289488"/>
                  <a:pt x="2656144" y="1286288"/>
                  <a:pt x="2651716" y="1282158"/>
                </a:cubicBezTo>
                <a:cubicBezTo>
                  <a:pt x="2647288" y="1278028"/>
                  <a:pt x="2643828" y="1273117"/>
                  <a:pt x="2641335" y="1267424"/>
                </a:cubicBezTo>
                <a:cubicBezTo>
                  <a:pt x="2638843" y="1261731"/>
                  <a:pt x="2637596" y="1255425"/>
                  <a:pt x="2637596" y="1248504"/>
                </a:cubicBezTo>
                <a:cubicBezTo>
                  <a:pt x="2637596" y="1242254"/>
                  <a:pt x="2638805" y="1236170"/>
                  <a:pt x="2641224" y="1230254"/>
                </a:cubicBezTo>
                <a:cubicBezTo>
                  <a:pt x="2643642" y="1224338"/>
                  <a:pt x="2647382" y="1219520"/>
                  <a:pt x="2652442" y="1215799"/>
                </a:cubicBezTo>
                <a:lnTo>
                  <a:pt x="2625876" y="1189345"/>
                </a:lnTo>
                <a:cubicBezTo>
                  <a:pt x="2618137" y="1196191"/>
                  <a:pt x="2612239" y="1205140"/>
                  <a:pt x="2608184" y="1216190"/>
                </a:cubicBezTo>
                <a:cubicBezTo>
                  <a:pt x="2604128" y="1227241"/>
                  <a:pt x="2602101" y="1238496"/>
                  <a:pt x="2602101" y="1249955"/>
                </a:cubicBezTo>
                <a:close/>
                <a:moveTo>
                  <a:pt x="2602101" y="1411880"/>
                </a:moveTo>
                <a:cubicBezTo>
                  <a:pt x="2602101" y="1424233"/>
                  <a:pt x="2604091" y="1435730"/>
                  <a:pt x="2608072" y="1446371"/>
                </a:cubicBezTo>
                <a:cubicBezTo>
                  <a:pt x="2612053" y="1457013"/>
                  <a:pt x="2617728" y="1466296"/>
                  <a:pt x="2625095" y="1474221"/>
                </a:cubicBezTo>
                <a:cubicBezTo>
                  <a:pt x="2632462" y="1482146"/>
                  <a:pt x="2641410" y="1488360"/>
                  <a:pt x="2651939" y="1492862"/>
                </a:cubicBezTo>
                <a:cubicBezTo>
                  <a:pt x="2662469" y="1497364"/>
                  <a:pt x="2674208" y="1499615"/>
                  <a:pt x="2687156" y="1499615"/>
                </a:cubicBezTo>
                <a:cubicBezTo>
                  <a:pt x="2699806" y="1499615"/>
                  <a:pt x="2711396" y="1497401"/>
                  <a:pt x="2721926" y="1492973"/>
                </a:cubicBezTo>
                <a:cubicBezTo>
                  <a:pt x="2732455" y="1488546"/>
                  <a:pt x="2741478" y="1482444"/>
                  <a:pt x="2748994" y="1474667"/>
                </a:cubicBezTo>
                <a:cubicBezTo>
                  <a:pt x="2756510" y="1466891"/>
                  <a:pt x="2762333" y="1457720"/>
                  <a:pt x="2766463" y="1447153"/>
                </a:cubicBezTo>
                <a:cubicBezTo>
                  <a:pt x="2770593" y="1436586"/>
                  <a:pt x="2772658" y="1425052"/>
                  <a:pt x="2772658" y="1412550"/>
                </a:cubicBezTo>
                <a:cubicBezTo>
                  <a:pt x="2772658" y="1398784"/>
                  <a:pt x="2770258" y="1386654"/>
                  <a:pt x="2765458" y="1376162"/>
                </a:cubicBezTo>
                <a:cubicBezTo>
                  <a:pt x="2760658" y="1365669"/>
                  <a:pt x="2754128" y="1356851"/>
                  <a:pt x="2745869" y="1349707"/>
                </a:cubicBezTo>
                <a:lnTo>
                  <a:pt x="2720307" y="1376831"/>
                </a:lnTo>
                <a:cubicBezTo>
                  <a:pt x="2725144" y="1380329"/>
                  <a:pt x="2729088" y="1384980"/>
                  <a:pt x="2732139" y="1390784"/>
                </a:cubicBezTo>
                <a:cubicBezTo>
                  <a:pt x="2735190" y="1396588"/>
                  <a:pt x="2736716" y="1403397"/>
                  <a:pt x="2736716" y="1411211"/>
                </a:cubicBezTo>
                <a:cubicBezTo>
                  <a:pt x="2736716" y="1417908"/>
                  <a:pt x="2735506" y="1424066"/>
                  <a:pt x="2733088" y="1429684"/>
                </a:cubicBezTo>
                <a:cubicBezTo>
                  <a:pt x="2730669" y="1435302"/>
                  <a:pt x="2727284" y="1440139"/>
                  <a:pt x="2722930" y="1444195"/>
                </a:cubicBezTo>
                <a:cubicBezTo>
                  <a:pt x="2718577" y="1448250"/>
                  <a:pt x="2713350" y="1451413"/>
                  <a:pt x="2707248" y="1453683"/>
                </a:cubicBezTo>
                <a:cubicBezTo>
                  <a:pt x="2701146" y="1455952"/>
                  <a:pt x="2694448" y="1457087"/>
                  <a:pt x="2687156" y="1457087"/>
                </a:cubicBezTo>
                <a:cubicBezTo>
                  <a:pt x="2680012" y="1457087"/>
                  <a:pt x="2673426" y="1455952"/>
                  <a:pt x="2667399" y="1453683"/>
                </a:cubicBezTo>
                <a:cubicBezTo>
                  <a:pt x="2661371" y="1451413"/>
                  <a:pt x="2656144" y="1448213"/>
                  <a:pt x="2651716" y="1444083"/>
                </a:cubicBezTo>
                <a:cubicBezTo>
                  <a:pt x="2647288" y="1439953"/>
                  <a:pt x="2643828" y="1435042"/>
                  <a:pt x="2641335" y="1429349"/>
                </a:cubicBezTo>
                <a:cubicBezTo>
                  <a:pt x="2638843" y="1423656"/>
                  <a:pt x="2637596" y="1417350"/>
                  <a:pt x="2637596" y="1410429"/>
                </a:cubicBezTo>
                <a:cubicBezTo>
                  <a:pt x="2637596" y="1404179"/>
                  <a:pt x="2638805" y="1398095"/>
                  <a:pt x="2641224" y="1392179"/>
                </a:cubicBezTo>
                <a:cubicBezTo>
                  <a:pt x="2643642" y="1386263"/>
                  <a:pt x="2647382" y="1381445"/>
                  <a:pt x="2652442" y="1377724"/>
                </a:cubicBezTo>
                <a:lnTo>
                  <a:pt x="2625876" y="1351270"/>
                </a:lnTo>
                <a:cubicBezTo>
                  <a:pt x="2618137" y="1358116"/>
                  <a:pt x="2612239" y="1367065"/>
                  <a:pt x="2608184" y="1378115"/>
                </a:cubicBezTo>
                <a:cubicBezTo>
                  <a:pt x="2604128" y="1389166"/>
                  <a:pt x="2602101" y="1400421"/>
                  <a:pt x="2602101" y="1411880"/>
                </a:cubicBezTo>
                <a:close/>
                <a:moveTo>
                  <a:pt x="1657260" y="879234"/>
                </a:moveTo>
                <a:lnTo>
                  <a:pt x="2096877" y="0"/>
                </a:lnTo>
                <a:lnTo>
                  <a:pt x="3292632" y="0"/>
                </a:lnTo>
                <a:lnTo>
                  <a:pt x="3732249" y="879234"/>
                </a:lnTo>
                <a:lnTo>
                  <a:pt x="3292632" y="1758468"/>
                </a:lnTo>
                <a:lnTo>
                  <a:pt x="2096877" y="1758468"/>
                </a:lnTo>
                <a:close/>
                <a:moveTo>
                  <a:pt x="0" y="1758468"/>
                </a:moveTo>
                <a:lnTo>
                  <a:pt x="439617" y="879234"/>
                </a:lnTo>
                <a:lnTo>
                  <a:pt x="1635372" y="879234"/>
                </a:lnTo>
                <a:lnTo>
                  <a:pt x="2074989" y="1758468"/>
                </a:lnTo>
                <a:lnTo>
                  <a:pt x="1635372" y="2637702"/>
                </a:lnTo>
                <a:lnTo>
                  <a:pt x="439617" y="2637702"/>
                </a:lnTo>
                <a:close/>
              </a:path>
            </a:pathLst>
          </a:custGeom>
          <a:gradFill flip="none" rotWithShape="1">
            <a:gsLst>
              <a:gs pos="8000">
                <a:srgbClr val="522380"/>
              </a:gs>
              <a:gs pos="100000">
                <a:srgbClr val="DE5874">
                  <a:alpha val="81358"/>
                </a:srgbClr>
              </a:gs>
            </a:gsLst>
            <a:lin ang="0" scaled="0"/>
            <a:tileRect/>
          </a:gradFill>
          <a:ln>
            <a:noFill/>
          </a:ln>
          <a:effectLst>
            <a:outerShdw blurRad="190500" dist="63500" sx="99000" sy="99000" algn="c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800"/>
          </a:p>
        </p:txBody>
      </p:sp>
      <p:pic>
        <p:nvPicPr>
          <p:cNvPr id="6" name="Picture 5" descr="A logo for a college&#10;&#10;Description automatically generated">
            <a:extLst>
              <a:ext uri="{FF2B5EF4-FFF2-40B4-BE49-F238E27FC236}">
                <a16:creationId xmlns:a16="http://schemas.microsoft.com/office/drawing/2014/main" id="{0F8E2ED1-92B8-51AB-1DD5-B4A78762A07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280912" y="5685691"/>
            <a:ext cx="911088" cy="117230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284AAB3-EC73-FF57-BD56-C02E969AC0AB}"/>
              </a:ext>
            </a:extLst>
          </p:cNvPr>
          <p:cNvSpPr txBox="1"/>
          <p:nvPr/>
        </p:nvSpPr>
        <p:spPr>
          <a:xfrm>
            <a:off x="3147559" y="142876"/>
            <a:ext cx="7710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venir Next LT Pro" panose="020B0504020202020204" pitchFamily="34" charset="77"/>
              </a:rPr>
              <a:t>OPERATIONAL ACTIVITIES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2D44B5-09AE-918D-A7F2-5102B0D2BD0A}"/>
              </a:ext>
            </a:extLst>
          </p:cNvPr>
          <p:cNvSpPr txBox="1"/>
          <p:nvPr/>
        </p:nvSpPr>
        <p:spPr>
          <a:xfrm>
            <a:off x="3147559" y="628650"/>
            <a:ext cx="7710941" cy="6086474"/>
          </a:xfrm>
          <a:prstGeom prst="rect">
            <a:avLst/>
          </a:prstGeom>
          <a:noFill/>
        </p:spPr>
        <p:txBody>
          <a:bodyPr wrap="square" numCol="2">
            <a:no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Study of Faculty Load and Compensation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Perkins Compliance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Strategic Enrollment Management Plan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Pathways 2.0 (Moon Shot for Equity)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Coordinated Care Network (Moon Shot for Equity)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Review, revise, and publish College Rules and Guidelines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Faculty Chair Roles and Responsibilities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CCD Facilities Strategic Plan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Clear Creek Renovation, Funding, Occupancy, Timeline, and Communication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Emergency Management Planning, Equipment, &amp; Training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Improve administrative processes (Contracts, Purchasing, Travel, etc.)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AHEC Facilities Master Plan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Moon Shot for Equity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ALEE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CCD/CCCS Strategic Planning 2030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Marketing &amp; Branding Strategic Plan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Implement Emerging Leaders/President’s Leadership Academy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CCD Employee Climate/Culture Strategic Plan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Professional Development Series for Staff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CCD Employee Wellness Initiatives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Scholarship fundraising to supplant general fund decrease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Implement Institutional Effectiveness Action Mapping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Core Value Mapping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Create and follow a College Calendar for Activities and Strategic Alignment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Performance Management Analysis</a:t>
            </a:r>
          </a:p>
        </p:txBody>
      </p:sp>
    </p:spTree>
    <p:extLst>
      <p:ext uri="{BB962C8B-B14F-4D97-AF65-F5344CB8AC3E}">
        <p14:creationId xmlns:p14="http://schemas.microsoft.com/office/powerpoint/2010/main" val="3150015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>
            <a:extLst>
              <a:ext uri="{FF2B5EF4-FFF2-40B4-BE49-F238E27FC236}">
                <a16:creationId xmlns:a16="http://schemas.microsoft.com/office/drawing/2014/main" id="{C1013F2A-A62D-6EC2-52CB-861C68498E16}"/>
              </a:ext>
            </a:extLst>
          </p:cNvPr>
          <p:cNvSpPr>
            <a:spLocks noChangeAspect="1"/>
          </p:cNvSpPr>
          <p:nvPr/>
        </p:nvSpPr>
        <p:spPr>
          <a:xfrm rot="5400000">
            <a:off x="-2198673" y="2093165"/>
            <a:ext cx="7046769" cy="2649424"/>
          </a:xfrm>
          <a:custGeom>
            <a:avLst/>
            <a:gdLst>
              <a:gd name="connsiteX0" fmla="*/ 4971780 w 7046769"/>
              <a:gd name="connsiteY0" fmla="*/ 890957 h 2649424"/>
              <a:gd name="connsiteX1" fmla="*/ 5411397 w 7046769"/>
              <a:gd name="connsiteY1" fmla="*/ 11723 h 2649424"/>
              <a:gd name="connsiteX2" fmla="*/ 6607152 w 7046769"/>
              <a:gd name="connsiteY2" fmla="*/ 11723 h 2649424"/>
              <a:gd name="connsiteX3" fmla="*/ 7046769 w 7046769"/>
              <a:gd name="connsiteY3" fmla="*/ 890957 h 2649424"/>
              <a:gd name="connsiteX4" fmla="*/ 6607152 w 7046769"/>
              <a:gd name="connsiteY4" fmla="*/ 1770191 h 2649424"/>
              <a:gd name="connsiteX5" fmla="*/ 5411397 w 7046769"/>
              <a:gd name="connsiteY5" fmla="*/ 1770191 h 2649424"/>
              <a:gd name="connsiteX6" fmla="*/ 4302320 w 7046769"/>
              <a:gd name="connsiteY6" fmla="*/ 2218501 h 2649424"/>
              <a:gd name="connsiteX7" fmla="*/ 4364856 w 7046769"/>
              <a:gd name="connsiteY7" fmla="*/ 2195772 h 2649424"/>
              <a:gd name="connsiteX8" fmla="*/ 4364856 w 7046769"/>
              <a:gd name="connsiteY8" fmla="*/ 2241606 h 2649424"/>
              <a:gd name="connsiteX9" fmla="*/ 4291269 w 7046769"/>
              <a:gd name="connsiteY9" fmla="*/ 1373720 h 2649424"/>
              <a:gd name="connsiteX10" fmla="*/ 4291269 w 7046769"/>
              <a:gd name="connsiteY10" fmla="*/ 1351870 h 2649424"/>
              <a:gd name="connsiteX11" fmla="*/ 4293844 w 7046769"/>
              <a:gd name="connsiteY11" fmla="*/ 1329895 h 2649424"/>
              <a:gd name="connsiteX12" fmla="*/ 4302445 w 7046769"/>
              <a:gd name="connsiteY12" fmla="*/ 1310870 h 2649424"/>
              <a:gd name="connsiteX13" fmla="*/ 4318644 w 7046769"/>
              <a:gd name="connsiteY13" fmla="*/ 1297496 h 2649424"/>
              <a:gd name="connsiteX14" fmla="*/ 4344262 w 7046769"/>
              <a:gd name="connsiteY14" fmla="*/ 1292474 h 2649424"/>
              <a:gd name="connsiteX15" fmla="*/ 4369753 w 7046769"/>
              <a:gd name="connsiteY15" fmla="*/ 1297496 h 2649424"/>
              <a:gd name="connsiteX16" fmla="*/ 4386203 w 7046769"/>
              <a:gd name="connsiteY16" fmla="*/ 1310870 h 2649424"/>
              <a:gd name="connsiteX17" fmla="*/ 4395056 w 7046769"/>
              <a:gd name="connsiteY17" fmla="*/ 1330146 h 2649424"/>
              <a:gd name="connsiteX18" fmla="*/ 4397756 w 7046769"/>
              <a:gd name="connsiteY18" fmla="*/ 1353000 h 2649424"/>
              <a:gd name="connsiteX19" fmla="*/ 4397756 w 7046769"/>
              <a:gd name="connsiteY19" fmla="*/ 1373720 h 2649424"/>
              <a:gd name="connsiteX20" fmla="*/ 4253723 w 7046769"/>
              <a:gd name="connsiteY20" fmla="*/ 1416666 h 2649424"/>
              <a:gd name="connsiteX21" fmla="*/ 4435805 w 7046769"/>
              <a:gd name="connsiteY21" fmla="*/ 1416666 h 2649424"/>
              <a:gd name="connsiteX22" fmla="*/ 4435805 w 7046769"/>
              <a:gd name="connsiteY22" fmla="*/ 1348856 h 2649424"/>
              <a:gd name="connsiteX23" fmla="*/ 4430531 w 7046769"/>
              <a:gd name="connsiteY23" fmla="*/ 1311812 h 2649424"/>
              <a:gd name="connsiteX24" fmla="*/ 4414080 w 7046769"/>
              <a:gd name="connsiteY24" fmla="*/ 1279037 h 2649424"/>
              <a:gd name="connsiteX25" fmla="*/ 4385512 w 7046769"/>
              <a:gd name="connsiteY25" fmla="*/ 1255618 h 2649424"/>
              <a:gd name="connsiteX26" fmla="*/ 4344262 w 7046769"/>
              <a:gd name="connsiteY26" fmla="*/ 1246765 h 2649424"/>
              <a:gd name="connsiteX27" fmla="*/ 4301064 w 7046769"/>
              <a:gd name="connsiteY27" fmla="*/ 1255743 h 2649424"/>
              <a:gd name="connsiteX28" fmla="*/ 4273187 w 7046769"/>
              <a:gd name="connsiteY28" fmla="*/ 1279414 h 2649424"/>
              <a:gd name="connsiteX29" fmla="*/ 4258243 w 7046769"/>
              <a:gd name="connsiteY29" fmla="*/ 1312879 h 2649424"/>
              <a:gd name="connsiteX30" fmla="*/ 4253723 w 7046769"/>
              <a:gd name="connsiteY30" fmla="*/ 1350865 h 2649424"/>
              <a:gd name="connsiteX31" fmla="*/ 4253723 w 7046769"/>
              <a:gd name="connsiteY31" fmla="*/ 1616691 h 2649424"/>
              <a:gd name="connsiteX32" fmla="*/ 4435805 w 7046769"/>
              <a:gd name="connsiteY32" fmla="*/ 1616691 h 2649424"/>
              <a:gd name="connsiteX33" fmla="*/ 4435805 w 7046769"/>
              <a:gd name="connsiteY33" fmla="*/ 1574122 h 2649424"/>
              <a:gd name="connsiteX34" fmla="*/ 4316761 w 7046769"/>
              <a:gd name="connsiteY34" fmla="*/ 1575126 h 2649424"/>
              <a:gd name="connsiteX35" fmla="*/ 4316761 w 7046769"/>
              <a:gd name="connsiteY35" fmla="*/ 1574373 h 2649424"/>
              <a:gd name="connsiteX36" fmla="*/ 4435805 w 7046769"/>
              <a:gd name="connsiteY36" fmla="*/ 1501038 h 2649424"/>
              <a:gd name="connsiteX37" fmla="*/ 4435805 w 7046769"/>
              <a:gd name="connsiteY37" fmla="*/ 1451185 h 2649424"/>
              <a:gd name="connsiteX38" fmla="*/ 4253723 w 7046769"/>
              <a:gd name="connsiteY38" fmla="*/ 1451185 h 2649424"/>
              <a:gd name="connsiteX39" fmla="*/ 4253723 w 7046769"/>
              <a:gd name="connsiteY39" fmla="*/ 1493880 h 2649424"/>
              <a:gd name="connsiteX40" fmla="*/ 4372516 w 7046769"/>
              <a:gd name="connsiteY40" fmla="*/ 1492750 h 2649424"/>
              <a:gd name="connsiteX41" fmla="*/ 4372516 w 7046769"/>
              <a:gd name="connsiteY41" fmla="*/ 1493629 h 2649424"/>
              <a:gd name="connsiteX42" fmla="*/ 4253723 w 7046769"/>
              <a:gd name="connsiteY42" fmla="*/ 1566587 h 2649424"/>
              <a:gd name="connsiteX43" fmla="*/ 4253723 w 7046769"/>
              <a:gd name="connsiteY43" fmla="*/ 1769091 h 2649424"/>
              <a:gd name="connsiteX44" fmla="*/ 4435805 w 7046769"/>
              <a:gd name="connsiteY44" fmla="*/ 1769091 h 2649424"/>
              <a:gd name="connsiteX45" fmla="*/ 4435805 w 7046769"/>
              <a:gd name="connsiteY45" fmla="*/ 1642136 h 2649424"/>
              <a:gd name="connsiteX46" fmla="*/ 4398258 w 7046769"/>
              <a:gd name="connsiteY46" fmla="*/ 1642136 h 2649424"/>
              <a:gd name="connsiteX47" fmla="*/ 4398258 w 7046769"/>
              <a:gd name="connsiteY47" fmla="*/ 1726773 h 2649424"/>
              <a:gd name="connsiteX48" fmla="*/ 4360461 w 7046769"/>
              <a:gd name="connsiteY48" fmla="*/ 1726773 h 2649424"/>
              <a:gd name="connsiteX49" fmla="*/ 4360461 w 7046769"/>
              <a:gd name="connsiteY49" fmla="*/ 1651052 h 2649424"/>
              <a:gd name="connsiteX50" fmla="*/ 4325174 w 7046769"/>
              <a:gd name="connsiteY50" fmla="*/ 1651052 h 2649424"/>
              <a:gd name="connsiteX51" fmla="*/ 4325174 w 7046769"/>
              <a:gd name="connsiteY51" fmla="*/ 1726773 h 2649424"/>
              <a:gd name="connsiteX52" fmla="*/ 4291018 w 7046769"/>
              <a:gd name="connsiteY52" fmla="*/ 1726773 h 2649424"/>
              <a:gd name="connsiteX53" fmla="*/ 4291018 w 7046769"/>
              <a:gd name="connsiteY53" fmla="*/ 1646782 h 2649424"/>
              <a:gd name="connsiteX54" fmla="*/ 4253723 w 7046769"/>
              <a:gd name="connsiteY54" fmla="*/ 1646782 h 2649424"/>
              <a:gd name="connsiteX55" fmla="*/ 4253723 w 7046769"/>
              <a:gd name="connsiteY55" fmla="*/ 2238969 h 2649424"/>
              <a:gd name="connsiteX56" fmla="*/ 4435805 w 7046769"/>
              <a:gd name="connsiteY56" fmla="*/ 2315444 h 2649424"/>
              <a:gd name="connsiteX57" fmla="*/ 4435805 w 7046769"/>
              <a:gd name="connsiteY57" fmla="*/ 2267600 h 2649424"/>
              <a:gd name="connsiteX58" fmla="*/ 4400016 w 7046769"/>
              <a:gd name="connsiteY58" fmla="*/ 2254164 h 2649424"/>
              <a:gd name="connsiteX59" fmla="*/ 4400016 w 7046769"/>
              <a:gd name="connsiteY59" fmla="*/ 2183717 h 2649424"/>
              <a:gd name="connsiteX60" fmla="*/ 4435805 w 7046769"/>
              <a:gd name="connsiteY60" fmla="*/ 2169527 h 2649424"/>
              <a:gd name="connsiteX61" fmla="*/ 4435805 w 7046769"/>
              <a:gd name="connsiteY61" fmla="*/ 2120679 h 2649424"/>
              <a:gd name="connsiteX62" fmla="*/ 4253723 w 7046769"/>
              <a:gd name="connsiteY62" fmla="*/ 2196274 h 2649424"/>
              <a:gd name="connsiteX63" fmla="*/ 4249076 w 7046769"/>
              <a:gd name="connsiteY63" fmla="*/ 2037921 h 2649424"/>
              <a:gd name="connsiteX64" fmla="*/ 4252279 w 7046769"/>
              <a:gd name="connsiteY64" fmla="*/ 2063475 h 2649424"/>
              <a:gd name="connsiteX65" fmla="*/ 4262450 w 7046769"/>
              <a:gd name="connsiteY65" fmla="*/ 2086079 h 2649424"/>
              <a:gd name="connsiteX66" fmla="*/ 4280219 w 7046769"/>
              <a:gd name="connsiteY66" fmla="*/ 2102278 h 2649424"/>
              <a:gd name="connsiteX67" fmla="*/ 4306213 w 7046769"/>
              <a:gd name="connsiteY67" fmla="*/ 2108494 h 2649424"/>
              <a:gd name="connsiteX68" fmla="*/ 4327121 w 7046769"/>
              <a:gd name="connsiteY68" fmla="*/ 2104475 h 2649424"/>
              <a:gd name="connsiteX69" fmla="*/ 4341813 w 7046769"/>
              <a:gd name="connsiteY69" fmla="*/ 2093927 h 2649424"/>
              <a:gd name="connsiteX70" fmla="*/ 4351733 w 7046769"/>
              <a:gd name="connsiteY70" fmla="*/ 2079046 h 2649424"/>
              <a:gd name="connsiteX71" fmla="*/ 4358451 w 7046769"/>
              <a:gd name="connsiteY71" fmla="*/ 2061906 h 2649424"/>
              <a:gd name="connsiteX72" fmla="*/ 4363663 w 7046769"/>
              <a:gd name="connsiteY72" fmla="*/ 2045832 h 2649424"/>
              <a:gd name="connsiteX73" fmla="*/ 4369062 w 7046769"/>
              <a:gd name="connsiteY73" fmla="*/ 2034028 h 2649424"/>
              <a:gd name="connsiteX74" fmla="*/ 4375592 w 7046769"/>
              <a:gd name="connsiteY74" fmla="*/ 2026682 h 2649424"/>
              <a:gd name="connsiteX75" fmla="*/ 4384320 w 7046769"/>
              <a:gd name="connsiteY75" fmla="*/ 2024108 h 2649424"/>
              <a:gd name="connsiteX76" fmla="*/ 4393612 w 7046769"/>
              <a:gd name="connsiteY76" fmla="*/ 2026180 h 2649424"/>
              <a:gd name="connsiteX77" fmla="*/ 4399828 w 7046769"/>
              <a:gd name="connsiteY77" fmla="*/ 2031705 h 2649424"/>
              <a:gd name="connsiteX78" fmla="*/ 4403156 w 7046769"/>
              <a:gd name="connsiteY78" fmla="*/ 2039805 h 2649424"/>
              <a:gd name="connsiteX79" fmla="*/ 4404160 w 7046769"/>
              <a:gd name="connsiteY79" fmla="*/ 2049348 h 2649424"/>
              <a:gd name="connsiteX80" fmla="*/ 4398635 w 7046769"/>
              <a:gd name="connsiteY80" fmla="*/ 2071073 h 2649424"/>
              <a:gd name="connsiteX81" fmla="*/ 4384822 w 7046769"/>
              <a:gd name="connsiteY81" fmla="*/ 2088653 h 2649424"/>
              <a:gd name="connsiteX82" fmla="*/ 4414206 w 7046769"/>
              <a:gd name="connsiteY82" fmla="*/ 2117409 h 2649424"/>
              <a:gd name="connsiteX83" fmla="*/ 4433607 w 7046769"/>
              <a:gd name="connsiteY83" fmla="*/ 2087083 h 2649424"/>
              <a:gd name="connsiteX84" fmla="*/ 4440451 w 7046769"/>
              <a:gd name="connsiteY84" fmla="*/ 2049348 h 2649424"/>
              <a:gd name="connsiteX85" fmla="*/ 4436872 w 7046769"/>
              <a:gd name="connsiteY85" fmla="*/ 2023292 h 2649424"/>
              <a:gd name="connsiteX86" fmla="*/ 4425822 w 7046769"/>
              <a:gd name="connsiteY86" fmla="*/ 2000940 h 2649424"/>
              <a:gd name="connsiteX87" fmla="*/ 4406860 w 7046769"/>
              <a:gd name="connsiteY87" fmla="*/ 1985431 h 2649424"/>
              <a:gd name="connsiteX88" fmla="*/ 4379799 w 7046769"/>
              <a:gd name="connsiteY88" fmla="*/ 1979655 h 2649424"/>
              <a:gd name="connsiteX89" fmla="*/ 4357007 w 7046769"/>
              <a:gd name="connsiteY89" fmla="*/ 1985054 h 2649424"/>
              <a:gd name="connsiteX90" fmla="*/ 4341687 w 7046769"/>
              <a:gd name="connsiteY90" fmla="*/ 1998679 h 2649424"/>
              <a:gd name="connsiteX91" fmla="*/ 4331767 w 7046769"/>
              <a:gd name="connsiteY91" fmla="*/ 2016887 h 2649424"/>
              <a:gd name="connsiteX92" fmla="*/ 4324923 w 7046769"/>
              <a:gd name="connsiteY92" fmla="*/ 2036163 h 2649424"/>
              <a:gd name="connsiteX93" fmla="*/ 4320968 w 7046769"/>
              <a:gd name="connsiteY93" fmla="*/ 2047716 h 2649424"/>
              <a:gd name="connsiteX94" fmla="*/ 4316698 w 7046769"/>
              <a:gd name="connsiteY94" fmla="*/ 2056631 h 2649424"/>
              <a:gd name="connsiteX95" fmla="*/ 4311298 w 7046769"/>
              <a:gd name="connsiteY95" fmla="*/ 2062282 h 2649424"/>
              <a:gd name="connsiteX96" fmla="*/ 4303576 w 7046769"/>
              <a:gd name="connsiteY96" fmla="*/ 2064166 h 2649424"/>
              <a:gd name="connsiteX97" fmla="*/ 4294723 w 7046769"/>
              <a:gd name="connsiteY97" fmla="*/ 2061717 h 2649424"/>
              <a:gd name="connsiteX98" fmla="*/ 4289072 w 7046769"/>
              <a:gd name="connsiteY98" fmla="*/ 2055690 h 2649424"/>
              <a:gd name="connsiteX99" fmla="*/ 4286121 w 7046769"/>
              <a:gd name="connsiteY99" fmla="*/ 2047590 h 2649424"/>
              <a:gd name="connsiteX100" fmla="*/ 4285367 w 7046769"/>
              <a:gd name="connsiteY100" fmla="*/ 2038800 h 2649424"/>
              <a:gd name="connsiteX101" fmla="*/ 4289637 w 7046769"/>
              <a:gd name="connsiteY101" fmla="*/ 2021157 h 2649424"/>
              <a:gd name="connsiteX102" fmla="*/ 4301064 w 7046769"/>
              <a:gd name="connsiteY102" fmla="*/ 2006402 h 2649424"/>
              <a:gd name="connsiteX103" fmla="*/ 4271429 w 7046769"/>
              <a:gd name="connsiteY103" fmla="*/ 1978274 h 2649424"/>
              <a:gd name="connsiteX104" fmla="*/ 4254727 w 7046769"/>
              <a:gd name="connsiteY104" fmla="*/ 2006528 h 2649424"/>
              <a:gd name="connsiteX105" fmla="*/ 4249076 w 7046769"/>
              <a:gd name="connsiteY105" fmla="*/ 2037921 h 2649424"/>
              <a:gd name="connsiteX106" fmla="*/ 4248825 w 7046769"/>
              <a:gd name="connsiteY106" fmla="*/ 1859904 h 2649424"/>
              <a:gd name="connsiteX107" fmla="*/ 4255544 w 7046769"/>
              <a:gd name="connsiteY107" fmla="*/ 1898706 h 2649424"/>
              <a:gd name="connsiteX108" fmla="*/ 4274694 w 7046769"/>
              <a:gd name="connsiteY108" fmla="*/ 1930037 h 2649424"/>
              <a:gd name="connsiteX109" fmla="*/ 4304894 w 7046769"/>
              <a:gd name="connsiteY109" fmla="*/ 1951008 h 2649424"/>
              <a:gd name="connsiteX110" fmla="*/ 4344513 w 7046769"/>
              <a:gd name="connsiteY110" fmla="*/ 1958605 h 2649424"/>
              <a:gd name="connsiteX111" fmla="*/ 4383629 w 7046769"/>
              <a:gd name="connsiteY111" fmla="*/ 1951133 h 2649424"/>
              <a:gd name="connsiteX112" fmla="*/ 4414080 w 7046769"/>
              <a:gd name="connsiteY112" fmla="*/ 1930539 h 2649424"/>
              <a:gd name="connsiteX113" fmla="*/ 4433733 w 7046769"/>
              <a:gd name="connsiteY113" fmla="*/ 1899585 h 2649424"/>
              <a:gd name="connsiteX114" fmla="*/ 4440702 w 7046769"/>
              <a:gd name="connsiteY114" fmla="*/ 1860657 h 2649424"/>
              <a:gd name="connsiteX115" fmla="*/ 4432603 w 7046769"/>
              <a:gd name="connsiteY115" fmla="*/ 1819720 h 2649424"/>
              <a:gd name="connsiteX116" fmla="*/ 4410564 w 7046769"/>
              <a:gd name="connsiteY116" fmla="*/ 1789959 h 2649424"/>
              <a:gd name="connsiteX117" fmla="*/ 4381808 w 7046769"/>
              <a:gd name="connsiteY117" fmla="*/ 1820474 h 2649424"/>
              <a:gd name="connsiteX118" fmla="*/ 4395119 w 7046769"/>
              <a:gd name="connsiteY118" fmla="*/ 1836171 h 2649424"/>
              <a:gd name="connsiteX119" fmla="*/ 4400267 w 7046769"/>
              <a:gd name="connsiteY119" fmla="*/ 1859151 h 2649424"/>
              <a:gd name="connsiteX120" fmla="*/ 4396186 w 7046769"/>
              <a:gd name="connsiteY120" fmla="*/ 1879933 h 2649424"/>
              <a:gd name="connsiteX121" fmla="*/ 4384759 w 7046769"/>
              <a:gd name="connsiteY121" fmla="*/ 1896258 h 2649424"/>
              <a:gd name="connsiteX122" fmla="*/ 4367116 w 7046769"/>
              <a:gd name="connsiteY122" fmla="*/ 1906931 h 2649424"/>
              <a:gd name="connsiteX123" fmla="*/ 4344513 w 7046769"/>
              <a:gd name="connsiteY123" fmla="*/ 1910761 h 2649424"/>
              <a:gd name="connsiteX124" fmla="*/ 4322286 w 7046769"/>
              <a:gd name="connsiteY124" fmla="*/ 1906931 h 2649424"/>
              <a:gd name="connsiteX125" fmla="*/ 4304643 w 7046769"/>
              <a:gd name="connsiteY125" fmla="*/ 1896132 h 2649424"/>
              <a:gd name="connsiteX126" fmla="*/ 4292965 w 7046769"/>
              <a:gd name="connsiteY126" fmla="*/ 1879556 h 2649424"/>
              <a:gd name="connsiteX127" fmla="*/ 4288758 w 7046769"/>
              <a:gd name="connsiteY127" fmla="*/ 1858272 h 2649424"/>
              <a:gd name="connsiteX128" fmla="*/ 4292839 w 7046769"/>
              <a:gd name="connsiteY128" fmla="*/ 1837740 h 2649424"/>
              <a:gd name="connsiteX129" fmla="*/ 4305459 w 7046769"/>
              <a:gd name="connsiteY129" fmla="*/ 1821478 h 2649424"/>
              <a:gd name="connsiteX130" fmla="*/ 4275573 w 7046769"/>
              <a:gd name="connsiteY130" fmla="*/ 1791717 h 2649424"/>
              <a:gd name="connsiteX131" fmla="*/ 4255669 w 7046769"/>
              <a:gd name="connsiteY131" fmla="*/ 1821918 h 2649424"/>
              <a:gd name="connsiteX132" fmla="*/ 4248825 w 7046769"/>
              <a:gd name="connsiteY132" fmla="*/ 1859904 h 2649424"/>
              <a:gd name="connsiteX133" fmla="*/ 3314520 w 7046769"/>
              <a:gd name="connsiteY133" fmla="*/ 1770190 h 2649424"/>
              <a:gd name="connsiteX134" fmla="*/ 3754137 w 7046769"/>
              <a:gd name="connsiteY134" fmla="*/ 890956 h 2649424"/>
              <a:gd name="connsiteX135" fmla="*/ 4949892 w 7046769"/>
              <a:gd name="connsiteY135" fmla="*/ 890956 h 2649424"/>
              <a:gd name="connsiteX136" fmla="*/ 5389509 w 7046769"/>
              <a:gd name="connsiteY136" fmla="*/ 1770190 h 2649424"/>
              <a:gd name="connsiteX137" fmla="*/ 4949892 w 7046769"/>
              <a:gd name="connsiteY137" fmla="*/ 2649424 h 2649424"/>
              <a:gd name="connsiteX138" fmla="*/ 3754137 w 7046769"/>
              <a:gd name="connsiteY138" fmla="*/ 2649424 h 2649424"/>
              <a:gd name="connsiteX139" fmla="*/ 1657260 w 7046769"/>
              <a:gd name="connsiteY139" fmla="*/ 879234 h 2649424"/>
              <a:gd name="connsiteX140" fmla="*/ 2096877 w 7046769"/>
              <a:gd name="connsiteY140" fmla="*/ 0 h 2649424"/>
              <a:gd name="connsiteX141" fmla="*/ 3292632 w 7046769"/>
              <a:gd name="connsiteY141" fmla="*/ 0 h 2649424"/>
              <a:gd name="connsiteX142" fmla="*/ 3732249 w 7046769"/>
              <a:gd name="connsiteY142" fmla="*/ 879234 h 2649424"/>
              <a:gd name="connsiteX143" fmla="*/ 3292632 w 7046769"/>
              <a:gd name="connsiteY143" fmla="*/ 1758468 h 2649424"/>
              <a:gd name="connsiteX144" fmla="*/ 2096877 w 7046769"/>
              <a:gd name="connsiteY144" fmla="*/ 1758468 h 2649424"/>
              <a:gd name="connsiteX145" fmla="*/ 0 w 7046769"/>
              <a:gd name="connsiteY145" fmla="*/ 1758468 h 2649424"/>
              <a:gd name="connsiteX146" fmla="*/ 439617 w 7046769"/>
              <a:gd name="connsiteY146" fmla="*/ 879234 h 2649424"/>
              <a:gd name="connsiteX147" fmla="*/ 1635372 w 7046769"/>
              <a:gd name="connsiteY147" fmla="*/ 879234 h 2649424"/>
              <a:gd name="connsiteX148" fmla="*/ 2074989 w 7046769"/>
              <a:gd name="connsiteY148" fmla="*/ 1758468 h 2649424"/>
              <a:gd name="connsiteX149" fmla="*/ 1635372 w 7046769"/>
              <a:gd name="connsiteY149" fmla="*/ 2637702 h 2649424"/>
              <a:gd name="connsiteX150" fmla="*/ 439617 w 7046769"/>
              <a:gd name="connsiteY150" fmla="*/ 2637702 h 2649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7046769" h="2649424">
                <a:moveTo>
                  <a:pt x="4971780" y="890957"/>
                </a:moveTo>
                <a:lnTo>
                  <a:pt x="5411397" y="11723"/>
                </a:lnTo>
                <a:lnTo>
                  <a:pt x="6607152" y="11723"/>
                </a:lnTo>
                <a:lnTo>
                  <a:pt x="7046769" y="890957"/>
                </a:lnTo>
                <a:lnTo>
                  <a:pt x="6607152" y="1770191"/>
                </a:lnTo>
                <a:lnTo>
                  <a:pt x="5411397" y="1770191"/>
                </a:lnTo>
                <a:close/>
                <a:moveTo>
                  <a:pt x="4302320" y="2218501"/>
                </a:moveTo>
                <a:lnTo>
                  <a:pt x="4364856" y="2195772"/>
                </a:lnTo>
                <a:lnTo>
                  <a:pt x="4364856" y="2241606"/>
                </a:lnTo>
                <a:close/>
                <a:moveTo>
                  <a:pt x="4291269" y="1373720"/>
                </a:moveTo>
                <a:lnTo>
                  <a:pt x="4291269" y="1351870"/>
                </a:lnTo>
                <a:cubicBezTo>
                  <a:pt x="4291269" y="1344335"/>
                  <a:pt x="4292127" y="1337011"/>
                  <a:pt x="4293844" y="1329895"/>
                </a:cubicBezTo>
                <a:cubicBezTo>
                  <a:pt x="4295560" y="1322779"/>
                  <a:pt x="4298427" y="1316437"/>
                  <a:pt x="4302445" y="1310870"/>
                </a:cubicBezTo>
                <a:cubicBezTo>
                  <a:pt x="4306464" y="1305303"/>
                  <a:pt x="4311863" y="1300845"/>
                  <a:pt x="4318644" y="1297496"/>
                </a:cubicBezTo>
                <a:cubicBezTo>
                  <a:pt x="4325425" y="1294148"/>
                  <a:pt x="4333964" y="1292474"/>
                  <a:pt x="4344262" y="1292474"/>
                </a:cubicBezTo>
                <a:cubicBezTo>
                  <a:pt x="4354391" y="1292474"/>
                  <a:pt x="4362888" y="1294148"/>
                  <a:pt x="4369753" y="1297496"/>
                </a:cubicBezTo>
                <a:cubicBezTo>
                  <a:pt x="4376618" y="1300845"/>
                  <a:pt x="4382101" y="1305303"/>
                  <a:pt x="4386203" y="1310870"/>
                </a:cubicBezTo>
                <a:cubicBezTo>
                  <a:pt x="4390305" y="1316437"/>
                  <a:pt x="4393256" y="1322863"/>
                  <a:pt x="4395056" y="1330146"/>
                </a:cubicBezTo>
                <a:cubicBezTo>
                  <a:pt x="4396856" y="1337429"/>
                  <a:pt x="4397756" y="1345047"/>
                  <a:pt x="4397756" y="1353000"/>
                </a:cubicBezTo>
                <a:lnTo>
                  <a:pt x="4397756" y="1373720"/>
                </a:lnTo>
                <a:close/>
                <a:moveTo>
                  <a:pt x="4253723" y="1416666"/>
                </a:moveTo>
                <a:lnTo>
                  <a:pt x="4435805" y="1416666"/>
                </a:lnTo>
                <a:lnTo>
                  <a:pt x="4435805" y="1348856"/>
                </a:lnTo>
                <a:cubicBezTo>
                  <a:pt x="4435805" y="1336299"/>
                  <a:pt x="4434047" y="1323951"/>
                  <a:pt x="4430531" y="1311812"/>
                </a:cubicBezTo>
                <a:cubicBezTo>
                  <a:pt x="4427015" y="1299673"/>
                  <a:pt x="4421531" y="1288748"/>
                  <a:pt x="4414080" y="1279037"/>
                </a:cubicBezTo>
                <a:cubicBezTo>
                  <a:pt x="4406630" y="1269326"/>
                  <a:pt x="4397107" y="1261520"/>
                  <a:pt x="4385512" y="1255618"/>
                </a:cubicBezTo>
                <a:cubicBezTo>
                  <a:pt x="4373918" y="1249716"/>
                  <a:pt x="4360168" y="1246765"/>
                  <a:pt x="4344262" y="1246765"/>
                </a:cubicBezTo>
                <a:cubicBezTo>
                  <a:pt x="4327100" y="1246765"/>
                  <a:pt x="4312701" y="1249758"/>
                  <a:pt x="4301064" y="1255743"/>
                </a:cubicBezTo>
                <a:cubicBezTo>
                  <a:pt x="4289428" y="1261729"/>
                  <a:pt x="4280135" y="1269619"/>
                  <a:pt x="4273187" y="1279414"/>
                </a:cubicBezTo>
                <a:cubicBezTo>
                  <a:pt x="4266238" y="1289209"/>
                  <a:pt x="4261257" y="1300364"/>
                  <a:pt x="4258243" y="1312879"/>
                </a:cubicBezTo>
                <a:cubicBezTo>
                  <a:pt x="4255230" y="1325395"/>
                  <a:pt x="4253723" y="1338057"/>
                  <a:pt x="4253723" y="1350865"/>
                </a:cubicBezTo>
                <a:close/>
                <a:moveTo>
                  <a:pt x="4253723" y="1616691"/>
                </a:moveTo>
                <a:lnTo>
                  <a:pt x="4435805" y="1616691"/>
                </a:lnTo>
                <a:lnTo>
                  <a:pt x="4435805" y="1574122"/>
                </a:lnTo>
                <a:lnTo>
                  <a:pt x="4316761" y="1575126"/>
                </a:lnTo>
                <a:lnTo>
                  <a:pt x="4316761" y="1574373"/>
                </a:lnTo>
                <a:lnTo>
                  <a:pt x="4435805" y="1501038"/>
                </a:lnTo>
                <a:lnTo>
                  <a:pt x="4435805" y="1451185"/>
                </a:lnTo>
                <a:lnTo>
                  <a:pt x="4253723" y="1451185"/>
                </a:lnTo>
                <a:lnTo>
                  <a:pt x="4253723" y="1493880"/>
                </a:lnTo>
                <a:lnTo>
                  <a:pt x="4372516" y="1492750"/>
                </a:lnTo>
                <a:lnTo>
                  <a:pt x="4372516" y="1493629"/>
                </a:lnTo>
                <a:lnTo>
                  <a:pt x="4253723" y="1566587"/>
                </a:lnTo>
                <a:close/>
                <a:moveTo>
                  <a:pt x="4253723" y="1769091"/>
                </a:moveTo>
                <a:lnTo>
                  <a:pt x="4435805" y="1769091"/>
                </a:lnTo>
                <a:lnTo>
                  <a:pt x="4435805" y="1642136"/>
                </a:lnTo>
                <a:lnTo>
                  <a:pt x="4398258" y="1642136"/>
                </a:lnTo>
                <a:lnTo>
                  <a:pt x="4398258" y="1726773"/>
                </a:lnTo>
                <a:lnTo>
                  <a:pt x="4360461" y="1726773"/>
                </a:lnTo>
                <a:lnTo>
                  <a:pt x="4360461" y="1651052"/>
                </a:lnTo>
                <a:lnTo>
                  <a:pt x="4325174" y="1651052"/>
                </a:lnTo>
                <a:lnTo>
                  <a:pt x="4325174" y="1726773"/>
                </a:lnTo>
                <a:lnTo>
                  <a:pt x="4291018" y="1726773"/>
                </a:lnTo>
                <a:lnTo>
                  <a:pt x="4291018" y="1646782"/>
                </a:lnTo>
                <a:lnTo>
                  <a:pt x="4253723" y="1646782"/>
                </a:lnTo>
                <a:close/>
                <a:moveTo>
                  <a:pt x="4253723" y="2238969"/>
                </a:moveTo>
                <a:lnTo>
                  <a:pt x="4435805" y="2315444"/>
                </a:lnTo>
                <a:lnTo>
                  <a:pt x="4435805" y="2267600"/>
                </a:lnTo>
                <a:lnTo>
                  <a:pt x="4400016" y="2254164"/>
                </a:lnTo>
                <a:lnTo>
                  <a:pt x="4400016" y="2183717"/>
                </a:lnTo>
                <a:lnTo>
                  <a:pt x="4435805" y="2169527"/>
                </a:lnTo>
                <a:lnTo>
                  <a:pt x="4435805" y="2120679"/>
                </a:lnTo>
                <a:lnTo>
                  <a:pt x="4253723" y="2196274"/>
                </a:lnTo>
                <a:close/>
                <a:moveTo>
                  <a:pt x="4249076" y="2037921"/>
                </a:moveTo>
                <a:cubicBezTo>
                  <a:pt x="4249076" y="2046544"/>
                  <a:pt x="4250144" y="2055062"/>
                  <a:pt x="4252279" y="2063475"/>
                </a:cubicBezTo>
                <a:cubicBezTo>
                  <a:pt x="4254413" y="2071889"/>
                  <a:pt x="4257804" y="2079423"/>
                  <a:pt x="4262450" y="2086079"/>
                </a:cubicBezTo>
                <a:cubicBezTo>
                  <a:pt x="4267096" y="2092734"/>
                  <a:pt x="4273019" y="2098134"/>
                  <a:pt x="4280219" y="2102278"/>
                </a:cubicBezTo>
                <a:cubicBezTo>
                  <a:pt x="4287418" y="2106422"/>
                  <a:pt x="4296083" y="2108494"/>
                  <a:pt x="4306213" y="2108494"/>
                </a:cubicBezTo>
                <a:cubicBezTo>
                  <a:pt x="4314417" y="2108494"/>
                  <a:pt x="4321386" y="2107154"/>
                  <a:pt x="4327121" y="2104475"/>
                </a:cubicBezTo>
                <a:cubicBezTo>
                  <a:pt x="4332855" y="2101796"/>
                  <a:pt x="4337753" y="2098280"/>
                  <a:pt x="4341813" y="2093927"/>
                </a:cubicBezTo>
                <a:cubicBezTo>
                  <a:pt x="4345873" y="2089574"/>
                  <a:pt x="4349180" y="2084614"/>
                  <a:pt x="4351733" y="2079046"/>
                </a:cubicBezTo>
                <a:cubicBezTo>
                  <a:pt x="4354286" y="2073479"/>
                  <a:pt x="4356526" y="2067766"/>
                  <a:pt x="4358451" y="2061906"/>
                </a:cubicBezTo>
                <a:cubicBezTo>
                  <a:pt x="4360293" y="2055878"/>
                  <a:pt x="4362030" y="2050520"/>
                  <a:pt x="4363663" y="2045832"/>
                </a:cubicBezTo>
                <a:cubicBezTo>
                  <a:pt x="4365295" y="2041144"/>
                  <a:pt x="4367095" y="2037210"/>
                  <a:pt x="4369062" y="2034028"/>
                </a:cubicBezTo>
                <a:cubicBezTo>
                  <a:pt x="4371030" y="2030847"/>
                  <a:pt x="4373206" y="2028398"/>
                  <a:pt x="4375592" y="2026682"/>
                </a:cubicBezTo>
                <a:cubicBezTo>
                  <a:pt x="4377978" y="2024966"/>
                  <a:pt x="4380887" y="2024108"/>
                  <a:pt x="4384320" y="2024108"/>
                </a:cubicBezTo>
                <a:cubicBezTo>
                  <a:pt x="4387919" y="2024108"/>
                  <a:pt x="4391017" y="2024799"/>
                  <a:pt x="4393612" y="2026180"/>
                </a:cubicBezTo>
                <a:cubicBezTo>
                  <a:pt x="4396207" y="2027561"/>
                  <a:pt x="4398279" y="2029403"/>
                  <a:pt x="4399828" y="2031705"/>
                </a:cubicBezTo>
                <a:cubicBezTo>
                  <a:pt x="4401377" y="2034007"/>
                  <a:pt x="4402486" y="2036707"/>
                  <a:pt x="4403156" y="2039805"/>
                </a:cubicBezTo>
                <a:cubicBezTo>
                  <a:pt x="4403825" y="2042902"/>
                  <a:pt x="4404160" y="2046083"/>
                  <a:pt x="4404160" y="2049348"/>
                </a:cubicBezTo>
                <a:cubicBezTo>
                  <a:pt x="4404160" y="2056548"/>
                  <a:pt x="4402318" y="2063789"/>
                  <a:pt x="4398635" y="2071073"/>
                </a:cubicBezTo>
                <a:cubicBezTo>
                  <a:pt x="4394951" y="2078356"/>
                  <a:pt x="4390347" y="2084216"/>
                  <a:pt x="4384822" y="2088653"/>
                </a:cubicBezTo>
                <a:lnTo>
                  <a:pt x="4414206" y="2117409"/>
                </a:lnTo>
                <a:cubicBezTo>
                  <a:pt x="4422578" y="2109373"/>
                  <a:pt x="4429045" y="2099264"/>
                  <a:pt x="4433607" y="2087083"/>
                </a:cubicBezTo>
                <a:cubicBezTo>
                  <a:pt x="4438170" y="2074903"/>
                  <a:pt x="4440451" y="2062324"/>
                  <a:pt x="4440451" y="2049348"/>
                </a:cubicBezTo>
                <a:cubicBezTo>
                  <a:pt x="4440451" y="2040391"/>
                  <a:pt x="4439258" y="2031705"/>
                  <a:pt x="4436872" y="2023292"/>
                </a:cubicBezTo>
                <a:cubicBezTo>
                  <a:pt x="4434486" y="2014878"/>
                  <a:pt x="4430803" y="2007427"/>
                  <a:pt x="4425822" y="2000940"/>
                </a:cubicBezTo>
                <a:cubicBezTo>
                  <a:pt x="4420841" y="1994452"/>
                  <a:pt x="4414520" y="1989282"/>
                  <a:pt x="4406860" y="1985431"/>
                </a:cubicBezTo>
                <a:cubicBezTo>
                  <a:pt x="4399200" y="1981580"/>
                  <a:pt x="4390180" y="1979655"/>
                  <a:pt x="4379799" y="1979655"/>
                </a:cubicBezTo>
                <a:cubicBezTo>
                  <a:pt x="4370674" y="1979655"/>
                  <a:pt x="4363077" y="1981455"/>
                  <a:pt x="4357007" y="1985054"/>
                </a:cubicBezTo>
                <a:cubicBezTo>
                  <a:pt x="4350938" y="1988654"/>
                  <a:pt x="4345831" y="1993196"/>
                  <a:pt x="4341687" y="1998679"/>
                </a:cubicBezTo>
                <a:cubicBezTo>
                  <a:pt x="4337543" y="2004163"/>
                  <a:pt x="4334237" y="2010232"/>
                  <a:pt x="4331767" y="2016887"/>
                </a:cubicBezTo>
                <a:cubicBezTo>
                  <a:pt x="4329297" y="2023543"/>
                  <a:pt x="4327016" y="2029968"/>
                  <a:pt x="4324923" y="2036163"/>
                </a:cubicBezTo>
                <a:cubicBezTo>
                  <a:pt x="4323584" y="2040433"/>
                  <a:pt x="4322265" y="2044283"/>
                  <a:pt x="4320968" y="2047716"/>
                </a:cubicBezTo>
                <a:cubicBezTo>
                  <a:pt x="4319670" y="2051148"/>
                  <a:pt x="4318247" y="2054120"/>
                  <a:pt x="4316698" y="2056631"/>
                </a:cubicBezTo>
                <a:cubicBezTo>
                  <a:pt x="4315149" y="2059143"/>
                  <a:pt x="4313349" y="2061027"/>
                  <a:pt x="4311298" y="2062282"/>
                </a:cubicBezTo>
                <a:cubicBezTo>
                  <a:pt x="4309247" y="2063538"/>
                  <a:pt x="4306673" y="2064166"/>
                  <a:pt x="4303576" y="2064166"/>
                </a:cubicBezTo>
                <a:cubicBezTo>
                  <a:pt x="4299976" y="2064166"/>
                  <a:pt x="4297025" y="2063350"/>
                  <a:pt x="4294723" y="2061717"/>
                </a:cubicBezTo>
                <a:cubicBezTo>
                  <a:pt x="4292420" y="2060085"/>
                  <a:pt x="4290537" y="2058076"/>
                  <a:pt x="4289072" y="2055690"/>
                </a:cubicBezTo>
                <a:cubicBezTo>
                  <a:pt x="4287607" y="2053304"/>
                  <a:pt x="4286623" y="2050604"/>
                  <a:pt x="4286121" y="2047590"/>
                </a:cubicBezTo>
                <a:cubicBezTo>
                  <a:pt x="4285618" y="2044576"/>
                  <a:pt x="4285367" y="2041646"/>
                  <a:pt x="4285367" y="2038800"/>
                </a:cubicBezTo>
                <a:cubicBezTo>
                  <a:pt x="4285367" y="2033107"/>
                  <a:pt x="4286790" y="2027226"/>
                  <a:pt x="4289637" y="2021157"/>
                </a:cubicBezTo>
                <a:cubicBezTo>
                  <a:pt x="4292483" y="2015088"/>
                  <a:pt x="4296292" y="2010169"/>
                  <a:pt x="4301064" y="2006402"/>
                </a:cubicBezTo>
                <a:lnTo>
                  <a:pt x="4271429" y="1978274"/>
                </a:lnTo>
                <a:cubicBezTo>
                  <a:pt x="4264062" y="1986394"/>
                  <a:pt x="4258495" y="1995812"/>
                  <a:pt x="4254727" y="2006528"/>
                </a:cubicBezTo>
                <a:cubicBezTo>
                  <a:pt x="4250960" y="2017243"/>
                  <a:pt x="4249076" y="2027708"/>
                  <a:pt x="4249076" y="2037921"/>
                </a:cubicBezTo>
                <a:close/>
                <a:moveTo>
                  <a:pt x="4248825" y="1859904"/>
                </a:moveTo>
                <a:cubicBezTo>
                  <a:pt x="4248825" y="1873801"/>
                  <a:pt x="4251065" y="1886735"/>
                  <a:pt x="4255544" y="1898706"/>
                </a:cubicBezTo>
                <a:cubicBezTo>
                  <a:pt x="4260022" y="1910678"/>
                  <a:pt x="4266406" y="1921121"/>
                  <a:pt x="4274694" y="1930037"/>
                </a:cubicBezTo>
                <a:cubicBezTo>
                  <a:pt x="4282981" y="1938953"/>
                  <a:pt x="4293048" y="1945943"/>
                  <a:pt x="4304894" y="1951008"/>
                </a:cubicBezTo>
                <a:cubicBezTo>
                  <a:pt x="4316740" y="1956072"/>
                  <a:pt x="4329946" y="1958605"/>
                  <a:pt x="4344513" y="1958605"/>
                </a:cubicBezTo>
                <a:cubicBezTo>
                  <a:pt x="4358744" y="1958605"/>
                  <a:pt x="4371783" y="1956114"/>
                  <a:pt x="4383629" y="1951133"/>
                </a:cubicBezTo>
                <a:cubicBezTo>
                  <a:pt x="4395475" y="1946152"/>
                  <a:pt x="4405625" y="1939287"/>
                  <a:pt x="4414080" y="1930539"/>
                </a:cubicBezTo>
                <a:cubicBezTo>
                  <a:pt x="4422536" y="1921791"/>
                  <a:pt x="4429087" y="1911473"/>
                  <a:pt x="4433733" y="1899585"/>
                </a:cubicBezTo>
                <a:cubicBezTo>
                  <a:pt x="4438379" y="1887698"/>
                  <a:pt x="4440702" y="1874722"/>
                  <a:pt x="4440702" y="1860657"/>
                </a:cubicBezTo>
                <a:cubicBezTo>
                  <a:pt x="4440702" y="1845170"/>
                  <a:pt x="4438002" y="1831524"/>
                  <a:pt x="4432603" y="1819720"/>
                </a:cubicBezTo>
                <a:cubicBezTo>
                  <a:pt x="4427203" y="1807917"/>
                  <a:pt x="4419857" y="1797996"/>
                  <a:pt x="4410564" y="1789959"/>
                </a:cubicBezTo>
                <a:lnTo>
                  <a:pt x="4381808" y="1820474"/>
                </a:lnTo>
                <a:cubicBezTo>
                  <a:pt x="4387250" y="1824408"/>
                  <a:pt x="4391687" y="1829641"/>
                  <a:pt x="4395119" y="1836171"/>
                </a:cubicBezTo>
                <a:cubicBezTo>
                  <a:pt x="4398551" y="1842700"/>
                  <a:pt x="4400267" y="1850360"/>
                  <a:pt x="4400267" y="1859151"/>
                </a:cubicBezTo>
                <a:cubicBezTo>
                  <a:pt x="4400267" y="1866685"/>
                  <a:pt x="4398907" y="1873612"/>
                  <a:pt x="4396186" y="1879933"/>
                </a:cubicBezTo>
                <a:cubicBezTo>
                  <a:pt x="4393465" y="1886254"/>
                  <a:pt x="4389656" y="1891695"/>
                  <a:pt x="4384759" y="1896258"/>
                </a:cubicBezTo>
                <a:cubicBezTo>
                  <a:pt x="4379862" y="1900820"/>
                  <a:pt x="4373981" y="1904378"/>
                  <a:pt x="4367116" y="1906931"/>
                </a:cubicBezTo>
                <a:cubicBezTo>
                  <a:pt x="4360251" y="1909485"/>
                  <a:pt x="4352717" y="1910761"/>
                  <a:pt x="4344513" y="1910761"/>
                </a:cubicBezTo>
                <a:cubicBezTo>
                  <a:pt x="4336476" y="1910761"/>
                  <a:pt x="4329067" y="1909485"/>
                  <a:pt x="4322286" y="1906931"/>
                </a:cubicBezTo>
                <a:cubicBezTo>
                  <a:pt x="4315505" y="1904378"/>
                  <a:pt x="4309624" y="1900778"/>
                  <a:pt x="4304643" y="1896132"/>
                </a:cubicBezTo>
                <a:cubicBezTo>
                  <a:pt x="4299662" y="1891486"/>
                  <a:pt x="4295769" y="1885961"/>
                  <a:pt x="4292965" y="1879556"/>
                </a:cubicBezTo>
                <a:cubicBezTo>
                  <a:pt x="4290160" y="1873152"/>
                  <a:pt x="4288758" y="1866057"/>
                  <a:pt x="4288758" y="1858272"/>
                </a:cubicBezTo>
                <a:cubicBezTo>
                  <a:pt x="4288758" y="1851239"/>
                  <a:pt x="4290118" y="1844396"/>
                  <a:pt x="4292839" y="1837740"/>
                </a:cubicBezTo>
                <a:cubicBezTo>
                  <a:pt x="4295560" y="1831085"/>
                  <a:pt x="4299766" y="1825664"/>
                  <a:pt x="4305459" y="1821478"/>
                </a:cubicBezTo>
                <a:lnTo>
                  <a:pt x="4275573" y="1791717"/>
                </a:lnTo>
                <a:cubicBezTo>
                  <a:pt x="4266866" y="1799419"/>
                  <a:pt x="4260232" y="1809486"/>
                  <a:pt x="4255669" y="1821918"/>
                </a:cubicBezTo>
                <a:cubicBezTo>
                  <a:pt x="4251107" y="1834350"/>
                  <a:pt x="4248825" y="1847012"/>
                  <a:pt x="4248825" y="1859904"/>
                </a:cubicBezTo>
                <a:close/>
                <a:moveTo>
                  <a:pt x="3314520" y="1770190"/>
                </a:moveTo>
                <a:lnTo>
                  <a:pt x="3754137" y="890956"/>
                </a:lnTo>
                <a:lnTo>
                  <a:pt x="4949892" y="890956"/>
                </a:lnTo>
                <a:lnTo>
                  <a:pt x="5389509" y="1770190"/>
                </a:lnTo>
                <a:lnTo>
                  <a:pt x="4949892" y="2649424"/>
                </a:lnTo>
                <a:lnTo>
                  <a:pt x="3754137" y="2649424"/>
                </a:lnTo>
                <a:close/>
                <a:moveTo>
                  <a:pt x="1657260" y="879234"/>
                </a:moveTo>
                <a:lnTo>
                  <a:pt x="2096877" y="0"/>
                </a:lnTo>
                <a:lnTo>
                  <a:pt x="3292632" y="0"/>
                </a:lnTo>
                <a:lnTo>
                  <a:pt x="3732249" y="879234"/>
                </a:lnTo>
                <a:lnTo>
                  <a:pt x="3292632" y="1758468"/>
                </a:lnTo>
                <a:lnTo>
                  <a:pt x="2096877" y="1758468"/>
                </a:lnTo>
                <a:close/>
                <a:moveTo>
                  <a:pt x="0" y="1758468"/>
                </a:moveTo>
                <a:lnTo>
                  <a:pt x="439617" y="879234"/>
                </a:lnTo>
                <a:lnTo>
                  <a:pt x="1635372" y="879234"/>
                </a:lnTo>
                <a:lnTo>
                  <a:pt x="2074989" y="1758468"/>
                </a:lnTo>
                <a:lnTo>
                  <a:pt x="1635372" y="2637702"/>
                </a:lnTo>
                <a:lnTo>
                  <a:pt x="439617" y="2637702"/>
                </a:lnTo>
                <a:close/>
              </a:path>
            </a:pathLst>
          </a:custGeom>
          <a:gradFill flip="none" rotWithShape="1">
            <a:gsLst>
              <a:gs pos="8000">
                <a:srgbClr val="522380"/>
              </a:gs>
              <a:gs pos="100000">
                <a:srgbClr val="DE5874">
                  <a:alpha val="81358"/>
                </a:srgbClr>
              </a:gs>
            </a:gsLst>
            <a:lin ang="0" scaled="0"/>
            <a:tileRect/>
          </a:gradFill>
          <a:ln>
            <a:noFill/>
          </a:ln>
          <a:effectLst>
            <a:outerShdw blurRad="190500" dist="63500" sx="99000" sy="99000" algn="c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800"/>
          </a:p>
        </p:txBody>
      </p:sp>
      <p:pic>
        <p:nvPicPr>
          <p:cNvPr id="6" name="Picture 5" descr="A logo for a college&#10;&#10;Description automatically generated">
            <a:extLst>
              <a:ext uri="{FF2B5EF4-FFF2-40B4-BE49-F238E27FC236}">
                <a16:creationId xmlns:a16="http://schemas.microsoft.com/office/drawing/2014/main" id="{FD0A2D6F-7382-A3FE-8D64-AAAF7885CC5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280912" y="5685691"/>
            <a:ext cx="911088" cy="117230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50E7D3B-B2D8-EDEB-F041-65FB194E68E9}"/>
              </a:ext>
            </a:extLst>
          </p:cNvPr>
          <p:cNvSpPr txBox="1"/>
          <p:nvPr/>
        </p:nvSpPr>
        <p:spPr>
          <a:xfrm>
            <a:off x="3147559" y="142876"/>
            <a:ext cx="7710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venir Next LT Pro" panose="020B0504020202020204" pitchFamily="34" charset="77"/>
              </a:rPr>
              <a:t>OBJECTIVES &amp; MEASURES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95A105-32AE-13D6-8491-9C6102C04DF3}"/>
              </a:ext>
            </a:extLst>
          </p:cNvPr>
          <p:cNvSpPr txBox="1"/>
          <p:nvPr/>
        </p:nvSpPr>
        <p:spPr>
          <a:xfrm>
            <a:off x="3147559" y="1100806"/>
            <a:ext cx="6157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>
                <a:latin typeface="Avenir Next LT Pro" panose="020B0504020202020204" pitchFamily="34" charset="77"/>
              </a:defRPr>
            </a:lvl1pPr>
            <a:lvl2pPr marL="742950" lvl="1" indent="-285750">
              <a:buFont typeface="Arial" panose="020B0604020202020204" pitchFamily="34" charset="0"/>
              <a:buChar char="•"/>
              <a:defRPr b="1">
                <a:latin typeface="Avenir Next LT Pro Demi" panose="020B0504020202020204" pitchFamily="34" charset="77"/>
              </a:defRPr>
            </a:lvl2pPr>
          </a:lstStyle>
          <a:p>
            <a:r>
              <a:rPr lang="en-US" sz="2000" dirty="0"/>
              <a:t>Increase Retention</a:t>
            </a:r>
          </a:p>
          <a:p>
            <a:r>
              <a:rPr lang="en-US" sz="2000" dirty="0"/>
              <a:t>Increase Completion</a:t>
            </a:r>
          </a:p>
          <a:p>
            <a:r>
              <a:rPr lang="en-US" sz="2000" dirty="0"/>
              <a:t>Innovate Teaching and Learning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02682FB-473B-B820-01DA-24E61613A0CE}"/>
              </a:ext>
            </a:extLst>
          </p:cNvPr>
          <p:cNvCxnSpPr/>
          <p:nvPr/>
        </p:nvCxnSpPr>
        <p:spPr>
          <a:xfrm>
            <a:off x="3147559" y="2386013"/>
            <a:ext cx="77109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CD31E2D-16FC-2A74-47F9-191A4B5E8306}"/>
              </a:ext>
            </a:extLst>
          </p:cNvPr>
          <p:cNvSpPr txBox="1"/>
          <p:nvPr/>
        </p:nvSpPr>
        <p:spPr>
          <a:xfrm>
            <a:off x="3147559" y="2705067"/>
            <a:ext cx="78867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CCCS KPM 1.1 Increase certificates and degrees by 1% annually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Avenir Next LT Pro Demi" panose="020B0504020202020204" pitchFamily="34" charset="77"/>
              </a:rPr>
              <a:t>Increase conferred credentials for students disaggregated by race/ethnicity with a focus on completion for Black and Hispanic/Latinx students.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b="1" dirty="0">
              <a:latin typeface="Avenir Next LT Pro Demi" panose="020B0504020202020204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CCCS KPM 1.2 Increase retention rates</a:t>
            </a:r>
            <a:r>
              <a:rPr lang="en-US" sz="1600" b="1" dirty="0">
                <a:latin typeface="Avenir Next LT Pro Demi" panose="020B0504020202020204" pitchFamily="34" charset="77"/>
              </a:rPr>
              <a:t>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Avenir Next LT Pro Demi" panose="020B0504020202020204" pitchFamily="34" charset="77"/>
              </a:rPr>
              <a:t>Increase fall to fall retention disaggregated by race/ethnicity with a focus on Black and Hispanic/Latinx students.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Avenir Next LT Pro Demi" panose="020B0504020202020204" pitchFamily="34" charset="77"/>
              </a:rPr>
              <a:t>Increase fall to fall retention of FTFT students at full-time status.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Avenir Next LT Pro Demi" panose="020B0504020202020204" pitchFamily="34" charset="77"/>
              </a:rPr>
              <a:t>Increase fall to spring retention disaggregated by race/ethnicity with a focus on Black and Hispanic/Latinx students.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Avenir Next LT Pro Demi" panose="020B0504020202020204" pitchFamily="34" charset="77"/>
              </a:rPr>
              <a:t>Increase fall to spring retention of FTFT students at full-time status.</a:t>
            </a:r>
          </a:p>
          <a:p>
            <a:endParaRPr lang="en-US" sz="1600" dirty="0">
              <a:latin typeface="Avenir Next LT Pro" panose="020B0504020202020204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CCCS KPM 1.7 Increase online course success rate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Avenir Next LT Pro Demi" panose="020B0504020202020204" pitchFamily="34" charset="77"/>
              </a:rPr>
              <a:t>Achieve equivalent course success rates for CCD only online courses as compared to CCD pooled online courses.</a:t>
            </a:r>
            <a:endParaRPr lang="en-US" sz="1600" dirty="0">
              <a:latin typeface="Avenir Next LT Pro" panose="020B0504020202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05848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>
            <a:extLst>
              <a:ext uri="{FF2B5EF4-FFF2-40B4-BE49-F238E27FC236}">
                <a16:creationId xmlns:a16="http://schemas.microsoft.com/office/drawing/2014/main" id="{C1013F2A-A62D-6EC2-52CB-861C68498E16}"/>
              </a:ext>
            </a:extLst>
          </p:cNvPr>
          <p:cNvSpPr>
            <a:spLocks noChangeAspect="1"/>
          </p:cNvSpPr>
          <p:nvPr/>
        </p:nvSpPr>
        <p:spPr>
          <a:xfrm rot="5400000">
            <a:off x="-2198673" y="2093165"/>
            <a:ext cx="7046769" cy="2649424"/>
          </a:xfrm>
          <a:custGeom>
            <a:avLst/>
            <a:gdLst>
              <a:gd name="connsiteX0" fmla="*/ 4971780 w 7046769"/>
              <a:gd name="connsiteY0" fmla="*/ 890957 h 2649424"/>
              <a:gd name="connsiteX1" fmla="*/ 5411397 w 7046769"/>
              <a:gd name="connsiteY1" fmla="*/ 11723 h 2649424"/>
              <a:gd name="connsiteX2" fmla="*/ 6607152 w 7046769"/>
              <a:gd name="connsiteY2" fmla="*/ 11723 h 2649424"/>
              <a:gd name="connsiteX3" fmla="*/ 7046769 w 7046769"/>
              <a:gd name="connsiteY3" fmla="*/ 890957 h 2649424"/>
              <a:gd name="connsiteX4" fmla="*/ 6607152 w 7046769"/>
              <a:gd name="connsiteY4" fmla="*/ 1770191 h 2649424"/>
              <a:gd name="connsiteX5" fmla="*/ 5411397 w 7046769"/>
              <a:gd name="connsiteY5" fmla="*/ 1770191 h 2649424"/>
              <a:gd name="connsiteX6" fmla="*/ 4302320 w 7046769"/>
              <a:gd name="connsiteY6" fmla="*/ 2218501 h 2649424"/>
              <a:gd name="connsiteX7" fmla="*/ 4364856 w 7046769"/>
              <a:gd name="connsiteY7" fmla="*/ 2195772 h 2649424"/>
              <a:gd name="connsiteX8" fmla="*/ 4364856 w 7046769"/>
              <a:gd name="connsiteY8" fmla="*/ 2241606 h 2649424"/>
              <a:gd name="connsiteX9" fmla="*/ 4291269 w 7046769"/>
              <a:gd name="connsiteY9" fmla="*/ 1373720 h 2649424"/>
              <a:gd name="connsiteX10" fmla="*/ 4291269 w 7046769"/>
              <a:gd name="connsiteY10" fmla="*/ 1351870 h 2649424"/>
              <a:gd name="connsiteX11" fmla="*/ 4293844 w 7046769"/>
              <a:gd name="connsiteY11" fmla="*/ 1329895 h 2649424"/>
              <a:gd name="connsiteX12" fmla="*/ 4302445 w 7046769"/>
              <a:gd name="connsiteY12" fmla="*/ 1310870 h 2649424"/>
              <a:gd name="connsiteX13" fmla="*/ 4318644 w 7046769"/>
              <a:gd name="connsiteY13" fmla="*/ 1297496 h 2649424"/>
              <a:gd name="connsiteX14" fmla="*/ 4344262 w 7046769"/>
              <a:gd name="connsiteY14" fmla="*/ 1292474 h 2649424"/>
              <a:gd name="connsiteX15" fmla="*/ 4369753 w 7046769"/>
              <a:gd name="connsiteY15" fmla="*/ 1297496 h 2649424"/>
              <a:gd name="connsiteX16" fmla="*/ 4386203 w 7046769"/>
              <a:gd name="connsiteY16" fmla="*/ 1310870 h 2649424"/>
              <a:gd name="connsiteX17" fmla="*/ 4395056 w 7046769"/>
              <a:gd name="connsiteY17" fmla="*/ 1330146 h 2649424"/>
              <a:gd name="connsiteX18" fmla="*/ 4397756 w 7046769"/>
              <a:gd name="connsiteY18" fmla="*/ 1353000 h 2649424"/>
              <a:gd name="connsiteX19" fmla="*/ 4397756 w 7046769"/>
              <a:gd name="connsiteY19" fmla="*/ 1373720 h 2649424"/>
              <a:gd name="connsiteX20" fmla="*/ 4253723 w 7046769"/>
              <a:gd name="connsiteY20" fmla="*/ 1416666 h 2649424"/>
              <a:gd name="connsiteX21" fmla="*/ 4435805 w 7046769"/>
              <a:gd name="connsiteY21" fmla="*/ 1416666 h 2649424"/>
              <a:gd name="connsiteX22" fmla="*/ 4435805 w 7046769"/>
              <a:gd name="connsiteY22" fmla="*/ 1348856 h 2649424"/>
              <a:gd name="connsiteX23" fmla="*/ 4430531 w 7046769"/>
              <a:gd name="connsiteY23" fmla="*/ 1311812 h 2649424"/>
              <a:gd name="connsiteX24" fmla="*/ 4414080 w 7046769"/>
              <a:gd name="connsiteY24" fmla="*/ 1279037 h 2649424"/>
              <a:gd name="connsiteX25" fmla="*/ 4385512 w 7046769"/>
              <a:gd name="connsiteY25" fmla="*/ 1255618 h 2649424"/>
              <a:gd name="connsiteX26" fmla="*/ 4344262 w 7046769"/>
              <a:gd name="connsiteY26" fmla="*/ 1246765 h 2649424"/>
              <a:gd name="connsiteX27" fmla="*/ 4301064 w 7046769"/>
              <a:gd name="connsiteY27" fmla="*/ 1255743 h 2649424"/>
              <a:gd name="connsiteX28" fmla="*/ 4273187 w 7046769"/>
              <a:gd name="connsiteY28" fmla="*/ 1279414 h 2649424"/>
              <a:gd name="connsiteX29" fmla="*/ 4258243 w 7046769"/>
              <a:gd name="connsiteY29" fmla="*/ 1312879 h 2649424"/>
              <a:gd name="connsiteX30" fmla="*/ 4253723 w 7046769"/>
              <a:gd name="connsiteY30" fmla="*/ 1350865 h 2649424"/>
              <a:gd name="connsiteX31" fmla="*/ 4253723 w 7046769"/>
              <a:gd name="connsiteY31" fmla="*/ 1616691 h 2649424"/>
              <a:gd name="connsiteX32" fmla="*/ 4435805 w 7046769"/>
              <a:gd name="connsiteY32" fmla="*/ 1616691 h 2649424"/>
              <a:gd name="connsiteX33" fmla="*/ 4435805 w 7046769"/>
              <a:gd name="connsiteY33" fmla="*/ 1574122 h 2649424"/>
              <a:gd name="connsiteX34" fmla="*/ 4316761 w 7046769"/>
              <a:gd name="connsiteY34" fmla="*/ 1575126 h 2649424"/>
              <a:gd name="connsiteX35" fmla="*/ 4316761 w 7046769"/>
              <a:gd name="connsiteY35" fmla="*/ 1574373 h 2649424"/>
              <a:gd name="connsiteX36" fmla="*/ 4435805 w 7046769"/>
              <a:gd name="connsiteY36" fmla="*/ 1501038 h 2649424"/>
              <a:gd name="connsiteX37" fmla="*/ 4435805 w 7046769"/>
              <a:gd name="connsiteY37" fmla="*/ 1451185 h 2649424"/>
              <a:gd name="connsiteX38" fmla="*/ 4253723 w 7046769"/>
              <a:gd name="connsiteY38" fmla="*/ 1451185 h 2649424"/>
              <a:gd name="connsiteX39" fmla="*/ 4253723 w 7046769"/>
              <a:gd name="connsiteY39" fmla="*/ 1493880 h 2649424"/>
              <a:gd name="connsiteX40" fmla="*/ 4372516 w 7046769"/>
              <a:gd name="connsiteY40" fmla="*/ 1492750 h 2649424"/>
              <a:gd name="connsiteX41" fmla="*/ 4372516 w 7046769"/>
              <a:gd name="connsiteY41" fmla="*/ 1493629 h 2649424"/>
              <a:gd name="connsiteX42" fmla="*/ 4253723 w 7046769"/>
              <a:gd name="connsiteY42" fmla="*/ 1566587 h 2649424"/>
              <a:gd name="connsiteX43" fmla="*/ 4253723 w 7046769"/>
              <a:gd name="connsiteY43" fmla="*/ 1769091 h 2649424"/>
              <a:gd name="connsiteX44" fmla="*/ 4435805 w 7046769"/>
              <a:gd name="connsiteY44" fmla="*/ 1769091 h 2649424"/>
              <a:gd name="connsiteX45" fmla="*/ 4435805 w 7046769"/>
              <a:gd name="connsiteY45" fmla="*/ 1642136 h 2649424"/>
              <a:gd name="connsiteX46" fmla="*/ 4398258 w 7046769"/>
              <a:gd name="connsiteY46" fmla="*/ 1642136 h 2649424"/>
              <a:gd name="connsiteX47" fmla="*/ 4398258 w 7046769"/>
              <a:gd name="connsiteY47" fmla="*/ 1726773 h 2649424"/>
              <a:gd name="connsiteX48" fmla="*/ 4360461 w 7046769"/>
              <a:gd name="connsiteY48" fmla="*/ 1726773 h 2649424"/>
              <a:gd name="connsiteX49" fmla="*/ 4360461 w 7046769"/>
              <a:gd name="connsiteY49" fmla="*/ 1651052 h 2649424"/>
              <a:gd name="connsiteX50" fmla="*/ 4325174 w 7046769"/>
              <a:gd name="connsiteY50" fmla="*/ 1651052 h 2649424"/>
              <a:gd name="connsiteX51" fmla="*/ 4325174 w 7046769"/>
              <a:gd name="connsiteY51" fmla="*/ 1726773 h 2649424"/>
              <a:gd name="connsiteX52" fmla="*/ 4291018 w 7046769"/>
              <a:gd name="connsiteY52" fmla="*/ 1726773 h 2649424"/>
              <a:gd name="connsiteX53" fmla="*/ 4291018 w 7046769"/>
              <a:gd name="connsiteY53" fmla="*/ 1646782 h 2649424"/>
              <a:gd name="connsiteX54" fmla="*/ 4253723 w 7046769"/>
              <a:gd name="connsiteY54" fmla="*/ 1646782 h 2649424"/>
              <a:gd name="connsiteX55" fmla="*/ 4253723 w 7046769"/>
              <a:gd name="connsiteY55" fmla="*/ 2238969 h 2649424"/>
              <a:gd name="connsiteX56" fmla="*/ 4435805 w 7046769"/>
              <a:gd name="connsiteY56" fmla="*/ 2315444 h 2649424"/>
              <a:gd name="connsiteX57" fmla="*/ 4435805 w 7046769"/>
              <a:gd name="connsiteY57" fmla="*/ 2267600 h 2649424"/>
              <a:gd name="connsiteX58" fmla="*/ 4400016 w 7046769"/>
              <a:gd name="connsiteY58" fmla="*/ 2254164 h 2649424"/>
              <a:gd name="connsiteX59" fmla="*/ 4400016 w 7046769"/>
              <a:gd name="connsiteY59" fmla="*/ 2183717 h 2649424"/>
              <a:gd name="connsiteX60" fmla="*/ 4435805 w 7046769"/>
              <a:gd name="connsiteY60" fmla="*/ 2169527 h 2649424"/>
              <a:gd name="connsiteX61" fmla="*/ 4435805 w 7046769"/>
              <a:gd name="connsiteY61" fmla="*/ 2120679 h 2649424"/>
              <a:gd name="connsiteX62" fmla="*/ 4253723 w 7046769"/>
              <a:gd name="connsiteY62" fmla="*/ 2196274 h 2649424"/>
              <a:gd name="connsiteX63" fmla="*/ 4249076 w 7046769"/>
              <a:gd name="connsiteY63" fmla="*/ 2037921 h 2649424"/>
              <a:gd name="connsiteX64" fmla="*/ 4252279 w 7046769"/>
              <a:gd name="connsiteY64" fmla="*/ 2063475 h 2649424"/>
              <a:gd name="connsiteX65" fmla="*/ 4262450 w 7046769"/>
              <a:gd name="connsiteY65" fmla="*/ 2086079 h 2649424"/>
              <a:gd name="connsiteX66" fmla="*/ 4280219 w 7046769"/>
              <a:gd name="connsiteY66" fmla="*/ 2102278 h 2649424"/>
              <a:gd name="connsiteX67" fmla="*/ 4306213 w 7046769"/>
              <a:gd name="connsiteY67" fmla="*/ 2108494 h 2649424"/>
              <a:gd name="connsiteX68" fmla="*/ 4327121 w 7046769"/>
              <a:gd name="connsiteY68" fmla="*/ 2104475 h 2649424"/>
              <a:gd name="connsiteX69" fmla="*/ 4341813 w 7046769"/>
              <a:gd name="connsiteY69" fmla="*/ 2093927 h 2649424"/>
              <a:gd name="connsiteX70" fmla="*/ 4351733 w 7046769"/>
              <a:gd name="connsiteY70" fmla="*/ 2079046 h 2649424"/>
              <a:gd name="connsiteX71" fmla="*/ 4358451 w 7046769"/>
              <a:gd name="connsiteY71" fmla="*/ 2061906 h 2649424"/>
              <a:gd name="connsiteX72" fmla="*/ 4363663 w 7046769"/>
              <a:gd name="connsiteY72" fmla="*/ 2045832 h 2649424"/>
              <a:gd name="connsiteX73" fmla="*/ 4369062 w 7046769"/>
              <a:gd name="connsiteY73" fmla="*/ 2034028 h 2649424"/>
              <a:gd name="connsiteX74" fmla="*/ 4375592 w 7046769"/>
              <a:gd name="connsiteY74" fmla="*/ 2026682 h 2649424"/>
              <a:gd name="connsiteX75" fmla="*/ 4384320 w 7046769"/>
              <a:gd name="connsiteY75" fmla="*/ 2024108 h 2649424"/>
              <a:gd name="connsiteX76" fmla="*/ 4393612 w 7046769"/>
              <a:gd name="connsiteY76" fmla="*/ 2026180 h 2649424"/>
              <a:gd name="connsiteX77" fmla="*/ 4399828 w 7046769"/>
              <a:gd name="connsiteY77" fmla="*/ 2031705 h 2649424"/>
              <a:gd name="connsiteX78" fmla="*/ 4403156 w 7046769"/>
              <a:gd name="connsiteY78" fmla="*/ 2039805 h 2649424"/>
              <a:gd name="connsiteX79" fmla="*/ 4404160 w 7046769"/>
              <a:gd name="connsiteY79" fmla="*/ 2049348 h 2649424"/>
              <a:gd name="connsiteX80" fmla="*/ 4398635 w 7046769"/>
              <a:gd name="connsiteY80" fmla="*/ 2071073 h 2649424"/>
              <a:gd name="connsiteX81" fmla="*/ 4384822 w 7046769"/>
              <a:gd name="connsiteY81" fmla="*/ 2088653 h 2649424"/>
              <a:gd name="connsiteX82" fmla="*/ 4414206 w 7046769"/>
              <a:gd name="connsiteY82" fmla="*/ 2117409 h 2649424"/>
              <a:gd name="connsiteX83" fmla="*/ 4433607 w 7046769"/>
              <a:gd name="connsiteY83" fmla="*/ 2087083 h 2649424"/>
              <a:gd name="connsiteX84" fmla="*/ 4440451 w 7046769"/>
              <a:gd name="connsiteY84" fmla="*/ 2049348 h 2649424"/>
              <a:gd name="connsiteX85" fmla="*/ 4436872 w 7046769"/>
              <a:gd name="connsiteY85" fmla="*/ 2023292 h 2649424"/>
              <a:gd name="connsiteX86" fmla="*/ 4425822 w 7046769"/>
              <a:gd name="connsiteY86" fmla="*/ 2000940 h 2649424"/>
              <a:gd name="connsiteX87" fmla="*/ 4406860 w 7046769"/>
              <a:gd name="connsiteY87" fmla="*/ 1985431 h 2649424"/>
              <a:gd name="connsiteX88" fmla="*/ 4379799 w 7046769"/>
              <a:gd name="connsiteY88" fmla="*/ 1979655 h 2649424"/>
              <a:gd name="connsiteX89" fmla="*/ 4357007 w 7046769"/>
              <a:gd name="connsiteY89" fmla="*/ 1985054 h 2649424"/>
              <a:gd name="connsiteX90" fmla="*/ 4341687 w 7046769"/>
              <a:gd name="connsiteY90" fmla="*/ 1998679 h 2649424"/>
              <a:gd name="connsiteX91" fmla="*/ 4331767 w 7046769"/>
              <a:gd name="connsiteY91" fmla="*/ 2016887 h 2649424"/>
              <a:gd name="connsiteX92" fmla="*/ 4324923 w 7046769"/>
              <a:gd name="connsiteY92" fmla="*/ 2036163 h 2649424"/>
              <a:gd name="connsiteX93" fmla="*/ 4320968 w 7046769"/>
              <a:gd name="connsiteY93" fmla="*/ 2047716 h 2649424"/>
              <a:gd name="connsiteX94" fmla="*/ 4316698 w 7046769"/>
              <a:gd name="connsiteY94" fmla="*/ 2056631 h 2649424"/>
              <a:gd name="connsiteX95" fmla="*/ 4311298 w 7046769"/>
              <a:gd name="connsiteY95" fmla="*/ 2062282 h 2649424"/>
              <a:gd name="connsiteX96" fmla="*/ 4303576 w 7046769"/>
              <a:gd name="connsiteY96" fmla="*/ 2064166 h 2649424"/>
              <a:gd name="connsiteX97" fmla="*/ 4294723 w 7046769"/>
              <a:gd name="connsiteY97" fmla="*/ 2061717 h 2649424"/>
              <a:gd name="connsiteX98" fmla="*/ 4289072 w 7046769"/>
              <a:gd name="connsiteY98" fmla="*/ 2055690 h 2649424"/>
              <a:gd name="connsiteX99" fmla="*/ 4286121 w 7046769"/>
              <a:gd name="connsiteY99" fmla="*/ 2047590 h 2649424"/>
              <a:gd name="connsiteX100" fmla="*/ 4285367 w 7046769"/>
              <a:gd name="connsiteY100" fmla="*/ 2038800 h 2649424"/>
              <a:gd name="connsiteX101" fmla="*/ 4289637 w 7046769"/>
              <a:gd name="connsiteY101" fmla="*/ 2021157 h 2649424"/>
              <a:gd name="connsiteX102" fmla="*/ 4301064 w 7046769"/>
              <a:gd name="connsiteY102" fmla="*/ 2006402 h 2649424"/>
              <a:gd name="connsiteX103" fmla="*/ 4271429 w 7046769"/>
              <a:gd name="connsiteY103" fmla="*/ 1978274 h 2649424"/>
              <a:gd name="connsiteX104" fmla="*/ 4254727 w 7046769"/>
              <a:gd name="connsiteY104" fmla="*/ 2006528 h 2649424"/>
              <a:gd name="connsiteX105" fmla="*/ 4249076 w 7046769"/>
              <a:gd name="connsiteY105" fmla="*/ 2037921 h 2649424"/>
              <a:gd name="connsiteX106" fmla="*/ 4248825 w 7046769"/>
              <a:gd name="connsiteY106" fmla="*/ 1859904 h 2649424"/>
              <a:gd name="connsiteX107" fmla="*/ 4255544 w 7046769"/>
              <a:gd name="connsiteY107" fmla="*/ 1898706 h 2649424"/>
              <a:gd name="connsiteX108" fmla="*/ 4274694 w 7046769"/>
              <a:gd name="connsiteY108" fmla="*/ 1930037 h 2649424"/>
              <a:gd name="connsiteX109" fmla="*/ 4304894 w 7046769"/>
              <a:gd name="connsiteY109" fmla="*/ 1951008 h 2649424"/>
              <a:gd name="connsiteX110" fmla="*/ 4344513 w 7046769"/>
              <a:gd name="connsiteY110" fmla="*/ 1958605 h 2649424"/>
              <a:gd name="connsiteX111" fmla="*/ 4383629 w 7046769"/>
              <a:gd name="connsiteY111" fmla="*/ 1951133 h 2649424"/>
              <a:gd name="connsiteX112" fmla="*/ 4414080 w 7046769"/>
              <a:gd name="connsiteY112" fmla="*/ 1930539 h 2649424"/>
              <a:gd name="connsiteX113" fmla="*/ 4433733 w 7046769"/>
              <a:gd name="connsiteY113" fmla="*/ 1899585 h 2649424"/>
              <a:gd name="connsiteX114" fmla="*/ 4440702 w 7046769"/>
              <a:gd name="connsiteY114" fmla="*/ 1860657 h 2649424"/>
              <a:gd name="connsiteX115" fmla="*/ 4432603 w 7046769"/>
              <a:gd name="connsiteY115" fmla="*/ 1819720 h 2649424"/>
              <a:gd name="connsiteX116" fmla="*/ 4410564 w 7046769"/>
              <a:gd name="connsiteY116" fmla="*/ 1789959 h 2649424"/>
              <a:gd name="connsiteX117" fmla="*/ 4381808 w 7046769"/>
              <a:gd name="connsiteY117" fmla="*/ 1820474 h 2649424"/>
              <a:gd name="connsiteX118" fmla="*/ 4395119 w 7046769"/>
              <a:gd name="connsiteY118" fmla="*/ 1836171 h 2649424"/>
              <a:gd name="connsiteX119" fmla="*/ 4400267 w 7046769"/>
              <a:gd name="connsiteY119" fmla="*/ 1859151 h 2649424"/>
              <a:gd name="connsiteX120" fmla="*/ 4396186 w 7046769"/>
              <a:gd name="connsiteY120" fmla="*/ 1879933 h 2649424"/>
              <a:gd name="connsiteX121" fmla="*/ 4384759 w 7046769"/>
              <a:gd name="connsiteY121" fmla="*/ 1896258 h 2649424"/>
              <a:gd name="connsiteX122" fmla="*/ 4367116 w 7046769"/>
              <a:gd name="connsiteY122" fmla="*/ 1906931 h 2649424"/>
              <a:gd name="connsiteX123" fmla="*/ 4344513 w 7046769"/>
              <a:gd name="connsiteY123" fmla="*/ 1910761 h 2649424"/>
              <a:gd name="connsiteX124" fmla="*/ 4322286 w 7046769"/>
              <a:gd name="connsiteY124" fmla="*/ 1906931 h 2649424"/>
              <a:gd name="connsiteX125" fmla="*/ 4304643 w 7046769"/>
              <a:gd name="connsiteY125" fmla="*/ 1896132 h 2649424"/>
              <a:gd name="connsiteX126" fmla="*/ 4292965 w 7046769"/>
              <a:gd name="connsiteY126" fmla="*/ 1879556 h 2649424"/>
              <a:gd name="connsiteX127" fmla="*/ 4288758 w 7046769"/>
              <a:gd name="connsiteY127" fmla="*/ 1858272 h 2649424"/>
              <a:gd name="connsiteX128" fmla="*/ 4292839 w 7046769"/>
              <a:gd name="connsiteY128" fmla="*/ 1837740 h 2649424"/>
              <a:gd name="connsiteX129" fmla="*/ 4305459 w 7046769"/>
              <a:gd name="connsiteY129" fmla="*/ 1821478 h 2649424"/>
              <a:gd name="connsiteX130" fmla="*/ 4275573 w 7046769"/>
              <a:gd name="connsiteY130" fmla="*/ 1791717 h 2649424"/>
              <a:gd name="connsiteX131" fmla="*/ 4255669 w 7046769"/>
              <a:gd name="connsiteY131" fmla="*/ 1821918 h 2649424"/>
              <a:gd name="connsiteX132" fmla="*/ 4248825 w 7046769"/>
              <a:gd name="connsiteY132" fmla="*/ 1859904 h 2649424"/>
              <a:gd name="connsiteX133" fmla="*/ 3314520 w 7046769"/>
              <a:gd name="connsiteY133" fmla="*/ 1770190 h 2649424"/>
              <a:gd name="connsiteX134" fmla="*/ 3754137 w 7046769"/>
              <a:gd name="connsiteY134" fmla="*/ 890956 h 2649424"/>
              <a:gd name="connsiteX135" fmla="*/ 4949892 w 7046769"/>
              <a:gd name="connsiteY135" fmla="*/ 890956 h 2649424"/>
              <a:gd name="connsiteX136" fmla="*/ 5389509 w 7046769"/>
              <a:gd name="connsiteY136" fmla="*/ 1770190 h 2649424"/>
              <a:gd name="connsiteX137" fmla="*/ 4949892 w 7046769"/>
              <a:gd name="connsiteY137" fmla="*/ 2649424 h 2649424"/>
              <a:gd name="connsiteX138" fmla="*/ 3754137 w 7046769"/>
              <a:gd name="connsiteY138" fmla="*/ 2649424 h 2649424"/>
              <a:gd name="connsiteX139" fmla="*/ 1657260 w 7046769"/>
              <a:gd name="connsiteY139" fmla="*/ 879234 h 2649424"/>
              <a:gd name="connsiteX140" fmla="*/ 2096877 w 7046769"/>
              <a:gd name="connsiteY140" fmla="*/ 0 h 2649424"/>
              <a:gd name="connsiteX141" fmla="*/ 3292632 w 7046769"/>
              <a:gd name="connsiteY141" fmla="*/ 0 h 2649424"/>
              <a:gd name="connsiteX142" fmla="*/ 3732249 w 7046769"/>
              <a:gd name="connsiteY142" fmla="*/ 879234 h 2649424"/>
              <a:gd name="connsiteX143" fmla="*/ 3292632 w 7046769"/>
              <a:gd name="connsiteY143" fmla="*/ 1758468 h 2649424"/>
              <a:gd name="connsiteX144" fmla="*/ 2096877 w 7046769"/>
              <a:gd name="connsiteY144" fmla="*/ 1758468 h 2649424"/>
              <a:gd name="connsiteX145" fmla="*/ 0 w 7046769"/>
              <a:gd name="connsiteY145" fmla="*/ 1758468 h 2649424"/>
              <a:gd name="connsiteX146" fmla="*/ 439617 w 7046769"/>
              <a:gd name="connsiteY146" fmla="*/ 879234 h 2649424"/>
              <a:gd name="connsiteX147" fmla="*/ 1635372 w 7046769"/>
              <a:gd name="connsiteY147" fmla="*/ 879234 h 2649424"/>
              <a:gd name="connsiteX148" fmla="*/ 2074989 w 7046769"/>
              <a:gd name="connsiteY148" fmla="*/ 1758468 h 2649424"/>
              <a:gd name="connsiteX149" fmla="*/ 1635372 w 7046769"/>
              <a:gd name="connsiteY149" fmla="*/ 2637702 h 2649424"/>
              <a:gd name="connsiteX150" fmla="*/ 439617 w 7046769"/>
              <a:gd name="connsiteY150" fmla="*/ 2637702 h 2649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7046769" h="2649424">
                <a:moveTo>
                  <a:pt x="4971780" y="890957"/>
                </a:moveTo>
                <a:lnTo>
                  <a:pt x="5411397" y="11723"/>
                </a:lnTo>
                <a:lnTo>
                  <a:pt x="6607152" y="11723"/>
                </a:lnTo>
                <a:lnTo>
                  <a:pt x="7046769" y="890957"/>
                </a:lnTo>
                <a:lnTo>
                  <a:pt x="6607152" y="1770191"/>
                </a:lnTo>
                <a:lnTo>
                  <a:pt x="5411397" y="1770191"/>
                </a:lnTo>
                <a:close/>
                <a:moveTo>
                  <a:pt x="4302320" y="2218501"/>
                </a:moveTo>
                <a:lnTo>
                  <a:pt x="4364856" y="2195772"/>
                </a:lnTo>
                <a:lnTo>
                  <a:pt x="4364856" y="2241606"/>
                </a:lnTo>
                <a:close/>
                <a:moveTo>
                  <a:pt x="4291269" y="1373720"/>
                </a:moveTo>
                <a:lnTo>
                  <a:pt x="4291269" y="1351870"/>
                </a:lnTo>
                <a:cubicBezTo>
                  <a:pt x="4291269" y="1344335"/>
                  <a:pt x="4292127" y="1337011"/>
                  <a:pt x="4293844" y="1329895"/>
                </a:cubicBezTo>
                <a:cubicBezTo>
                  <a:pt x="4295560" y="1322779"/>
                  <a:pt x="4298427" y="1316437"/>
                  <a:pt x="4302445" y="1310870"/>
                </a:cubicBezTo>
                <a:cubicBezTo>
                  <a:pt x="4306464" y="1305303"/>
                  <a:pt x="4311863" y="1300845"/>
                  <a:pt x="4318644" y="1297496"/>
                </a:cubicBezTo>
                <a:cubicBezTo>
                  <a:pt x="4325425" y="1294148"/>
                  <a:pt x="4333964" y="1292474"/>
                  <a:pt x="4344262" y="1292474"/>
                </a:cubicBezTo>
                <a:cubicBezTo>
                  <a:pt x="4354391" y="1292474"/>
                  <a:pt x="4362888" y="1294148"/>
                  <a:pt x="4369753" y="1297496"/>
                </a:cubicBezTo>
                <a:cubicBezTo>
                  <a:pt x="4376618" y="1300845"/>
                  <a:pt x="4382101" y="1305303"/>
                  <a:pt x="4386203" y="1310870"/>
                </a:cubicBezTo>
                <a:cubicBezTo>
                  <a:pt x="4390305" y="1316437"/>
                  <a:pt x="4393256" y="1322863"/>
                  <a:pt x="4395056" y="1330146"/>
                </a:cubicBezTo>
                <a:cubicBezTo>
                  <a:pt x="4396856" y="1337429"/>
                  <a:pt x="4397756" y="1345047"/>
                  <a:pt x="4397756" y="1353000"/>
                </a:cubicBezTo>
                <a:lnTo>
                  <a:pt x="4397756" y="1373720"/>
                </a:lnTo>
                <a:close/>
                <a:moveTo>
                  <a:pt x="4253723" y="1416666"/>
                </a:moveTo>
                <a:lnTo>
                  <a:pt x="4435805" y="1416666"/>
                </a:lnTo>
                <a:lnTo>
                  <a:pt x="4435805" y="1348856"/>
                </a:lnTo>
                <a:cubicBezTo>
                  <a:pt x="4435805" y="1336299"/>
                  <a:pt x="4434047" y="1323951"/>
                  <a:pt x="4430531" y="1311812"/>
                </a:cubicBezTo>
                <a:cubicBezTo>
                  <a:pt x="4427015" y="1299673"/>
                  <a:pt x="4421531" y="1288748"/>
                  <a:pt x="4414080" y="1279037"/>
                </a:cubicBezTo>
                <a:cubicBezTo>
                  <a:pt x="4406630" y="1269326"/>
                  <a:pt x="4397107" y="1261520"/>
                  <a:pt x="4385512" y="1255618"/>
                </a:cubicBezTo>
                <a:cubicBezTo>
                  <a:pt x="4373918" y="1249716"/>
                  <a:pt x="4360168" y="1246765"/>
                  <a:pt x="4344262" y="1246765"/>
                </a:cubicBezTo>
                <a:cubicBezTo>
                  <a:pt x="4327100" y="1246765"/>
                  <a:pt x="4312701" y="1249758"/>
                  <a:pt x="4301064" y="1255743"/>
                </a:cubicBezTo>
                <a:cubicBezTo>
                  <a:pt x="4289428" y="1261729"/>
                  <a:pt x="4280135" y="1269619"/>
                  <a:pt x="4273187" y="1279414"/>
                </a:cubicBezTo>
                <a:cubicBezTo>
                  <a:pt x="4266238" y="1289209"/>
                  <a:pt x="4261257" y="1300364"/>
                  <a:pt x="4258243" y="1312879"/>
                </a:cubicBezTo>
                <a:cubicBezTo>
                  <a:pt x="4255230" y="1325395"/>
                  <a:pt x="4253723" y="1338057"/>
                  <a:pt x="4253723" y="1350865"/>
                </a:cubicBezTo>
                <a:close/>
                <a:moveTo>
                  <a:pt x="4253723" y="1616691"/>
                </a:moveTo>
                <a:lnTo>
                  <a:pt x="4435805" y="1616691"/>
                </a:lnTo>
                <a:lnTo>
                  <a:pt x="4435805" y="1574122"/>
                </a:lnTo>
                <a:lnTo>
                  <a:pt x="4316761" y="1575126"/>
                </a:lnTo>
                <a:lnTo>
                  <a:pt x="4316761" y="1574373"/>
                </a:lnTo>
                <a:lnTo>
                  <a:pt x="4435805" y="1501038"/>
                </a:lnTo>
                <a:lnTo>
                  <a:pt x="4435805" y="1451185"/>
                </a:lnTo>
                <a:lnTo>
                  <a:pt x="4253723" y="1451185"/>
                </a:lnTo>
                <a:lnTo>
                  <a:pt x="4253723" y="1493880"/>
                </a:lnTo>
                <a:lnTo>
                  <a:pt x="4372516" y="1492750"/>
                </a:lnTo>
                <a:lnTo>
                  <a:pt x="4372516" y="1493629"/>
                </a:lnTo>
                <a:lnTo>
                  <a:pt x="4253723" y="1566587"/>
                </a:lnTo>
                <a:close/>
                <a:moveTo>
                  <a:pt x="4253723" y="1769091"/>
                </a:moveTo>
                <a:lnTo>
                  <a:pt x="4435805" y="1769091"/>
                </a:lnTo>
                <a:lnTo>
                  <a:pt x="4435805" y="1642136"/>
                </a:lnTo>
                <a:lnTo>
                  <a:pt x="4398258" y="1642136"/>
                </a:lnTo>
                <a:lnTo>
                  <a:pt x="4398258" y="1726773"/>
                </a:lnTo>
                <a:lnTo>
                  <a:pt x="4360461" y="1726773"/>
                </a:lnTo>
                <a:lnTo>
                  <a:pt x="4360461" y="1651052"/>
                </a:lnTo>
                <a:lnTo>
                  <a:pt x="4325174" y="1651052"/>
                </a:lnTo>
                <a:lnTo>
                  <a:pt x="4325174" y="1726773"/>
                </a:lnTo>
                <a:lnTo>
                  <a:pt x="4291018" y="1726773"/>
                </a:lnTo>
                <a:lnTo>
                  <a:pt x="4291018" y="1646782"/>
                </a:lnTo>
                <a:lnTo>
                  <a:pt x="4253723" y="1646782"/>
                </a:lnTo>
                <a:close/>
                <a:moveTo>
                  <a:pt x="4253723" y="2238969"/>
                </a:moveTo>
                <a:lnTo>
                  <a:pt x="4435805" y="2315444"/>
                </a:lnTo>
                <a:lnTo>
                  <a:pt x="4435805" y="2267600"/>
                </a:lnTo>
                <a:lnTo>
                  <a:pt x="4400016" y="2254164"/>
                </a:lnTo>
                <a:lnTo>
                  <a:pt x="4400016" y="2183717"/>
                </a:lnTo>
                <a:lnTo>
                  <a:pt x="4435805" y="2169527"/>
                </a:lnTo>
                <a:lnTo>
                  <a:pt x="4435805" y="2120679"/>
                </a:lnTo>
                <a:lnTo>
                  <a:pt x="4253723" y="2196274"/>
                </a:lnTo>
                <a:close/>
                <a:moveTo>
                  <a:pt x="4249076" y="2037921"/>
                </a:moveTo>
                <a:cubicBezTo>
                  <a:pt x="4249076" y="2046544"/>
                  <a:pt x="4250144" y="2055062"/>
                  <a:pt x="4252279" y="2063475"/>
                </a:cubicBezTo>
                <a:cubicBezTo>
                  <a:pt x="4254413" y="2071889"/>
                  <a:pt x="4257804" y="2079423"/>
                  <a:pt x="4262450" y="2086079"/>
                </a:cubicBezTo>
                <a:cubicBezTo>
                  <a:pt x="4267096" y="2092734"/>
                  <a:pt x="4273019" y="2098134"/>
                  <a:pt x="4280219" y="2102278"/>
                </a:cubicBezTo>
                <a:cubicBezTo>
                  <a:pt x="4287418" y="2106422"/>
                  <a:pt x="4296083" y="2108494"/>
                  <a:pt x="4306213" y="2108494"/>
                </a:cubicBezTo>
                <a:cubicBezTo>
                  <a:pt x="4314417" y="2108494"/>
                  <a:pt x="4321386" y="2107154"/>
                  <a:pt x="4327121" y="2104475"/>
                </a:cubicBezTo>
                <a:cubicBezTo>
                  <a:pt x="4332855" y="2101796"/>
                  <a:pt x="4337753" y="2098280"/>
                  <a:pt x="4341813" y="2093927"/>
                </a:cubicBezTo>
                <a:cubicBezTo>
                  <a:pt x="4345873" y="2089574"/>
                  <a:pt x="4349180" y="2084614"/>
                  <a:pt x="4351733" y="2079046"/>
                </a:cubicBezTo>
                <a:cubicBezTo>
                  <a:pt x="4354286" y="2073479"/>
                  <a:pt x="4356526" y="2067766"/>
                  <a:pt x="4358451" y="2061906"/>
                </a:cubicBezTo>
                <a:cubicBezTo>
                  <a:pt x="4360293" y="2055878"/>
                  <a:pt x="4362030" y="2050520"/>
                  <a:pt x="4363663" y="2045832"/>
                </a:cubicBezTo>
                <a:cubicBezTo>
                  <a:pt x="4365295" y="2041144"/>
                  <a:pt x="4367095" y="2037210"/>
                  <a:pt x="4369062" y="2034028"/>
                </a:cubicBezTo>
                <a:cubicBezTo>
                  <a:pt x="4371030" y="2030847"/>
                  <a:pt x="4373206" y="2028398"/>
                  <a:pt x="4375592" y="2026682"/>
                </a:cubicBezTo>
                <a:cubicBezTo>
                  <a:pt x="4377978" y="2024966"/>
                  <a:pt x="4380887" y="2024108"/>
                  <a:pt x="4384320" y="2024108"/>
                </a:cubicBezTo>
                <a:cubicBezTo>
                  <a:pt x="4387919" y="2024108"/>
                  <a:pt x="4391017" y="2024799"/>
                  <a:pt x="4393612" y="2026180"/>
                </a:cubicBezTo>
                <a:cubicBezTo>
                  <a:pt x="4396207" y="2027561"/>
                  <a:pt x="4398279" y="2029403"/>
                  <a:pt x="4399828" y="2031705"/>
                </a:cubicBezTo>
                <a:cubicBezTo>
                  <a:pt x="4401377" y="2034007"/>
                  <a:pt x="4402486" y="2036707"/>
                  <a:pt x="4403156" y="2039805"/>
                </a:cubicBezTo>
                <a:cubicBezTo>
                  <a:pt x="4403825" y="2042902"/>
                  <a:pt x="4404160" y="2046083"/>
                  <a:pt x="4404160" y="2049348"/>
                </a:cubicBezTo>
                <a:cubicBezTo>
                  <a:pt x="4404160" y="2056548"/>
                  <a:pt x="4402318" y="2063789"/>
                  <a:pt x="4398635" y="2071073"/>
                </a:cubicBezTo>
                <a:cubicBezTo>
                  <a:pt x="4394951" y="2078356"/>
                  <a:pt x="4390347" y="2084216"/>
                  <a:pt x="4384822" y="2088653"/>
                </a:cubicBezTo>
                <a:lnTo>
                  <a:pt x="4414206" y="2117409"/>
                </a:lnTo>
                <a:cubicBezTo>
                  <a:pt x="4422578" y="2109373"/>
                  <a:pt x="4429045" y="2099264"/>
                  <a:pt x="4433607" y="2087083"/>
                </a:cubicBezTo>
                <a:cubicBezTo>
                  <a:pt x="4438170" y="2074903"/>
                  <a:pt x="4440451" y="2062324"/>
                  <a:pt x="4440451" y="2049348"/>
                </a:cubicBezTo>
                <a:cubicBezTo>
                  <a:pt x="4440451" y="2040391"/>
                  <a:pt x="4439258" y="2031705"/>
                  <a:pt x="4436872" y="2023292"/>
                </a:cubicBezTo>
                <a:cubicBezTo>
                  <a:pt x="4434486" y="2014878"/>
                  <a:pt x="4430803" y="2007427"/>
                  <a:pt x="4425822" y="2000940"/>
                </a:cubicBezTo>
                <a:cubicBezTo>
                  <a:pt x="4420841" y="1994452"/>
                  <a:pt x="4414520" y="1989282"/>
                  <a:pt x="4406860" y="1985431"/>
                </a:cubicBezTo>
                <a:cubicBezTo>
                  <a:pt x="4399200" y="1981580"/>
                  <a:pt x="4390180" y="1979655"/>
                  <a:pt x="4379799" y="1979655"/>
                </a:cubicBezTo>
                <a:cubicBezTo>
                  <a:pt x="4370674" y="1979655"/>
                  <a:pt x="4363077" y="1981455"/>
                  <a:pt x="4357007" y="1985054"/>
                </a:cubicBezTo>
                <a:cubicBezTo>
                  <a:pt x="4350938" y="1988654"/>
                  <a:pt x="4345831" y="1993196"/>
                  <a:pt x="4341687" y="1998679"/>
                </a:cubicBezTo>
                <a:cubicBezTo>
                  <a:pt x="4337543" y="2004163"/>
                  <a:pt x="4334237" y="2010232"/>
                  <a:pt x="4331767" y="2016887"/>
                </a:cubicBezTo>
                <a:cubicBezTo>
                  <a:pt x="4329297" y="2023543"/>
                  <a:pt x="4327016" y="2029968"/>
                  <a:pt x="4324923" y="2036163"/>
                </a:cubicBezTo>
                <a:cubicBezTo>
                  <a:pt x="4323584" y="2040433"/>
                  <a:pt x="4322265" y="2044283"/>
                  <a:pt x="4320968" y="2047716"/>
                </a:cubicBezTo>
                <a:cubicBezTo>
                  <a:pt x="4319670" y="2051148"/>
                  <a:pt x="4318247" y="2054120"/>
                  <a:pt x="4316698" y="2056631"/>
                </a:cubicBezTo>
                <a:cubicBezTo>
                  <a:pt x="4315149" y="2059143"/>
                  <a:pt x="4313349" y="2061027"/>
                  <a:pt x="4311298" y="2062282"/>
                </a:cubicBezTo>
                <a:cubicBezTo>
                  <a:pt x="4309247" y="2063538"/>
                  <a:pt x="4306673" y="2064166"/>
                  <a:pt x="4303576" y="2064166"/>
                </a:cubicBezTo>
                <a:cubicBezTo>
                  <a:pt x="4299976" y="2064166"/>
                  <a:pt x="4297025" y="2063350"/>
                  <a:pt x="4294723" y="2061717"/>
                </a:cubicBezTo>
                <a:cubicBezTo>
                  <a:pt x="4292420" y="2060085"/>
                  <a:pt x="4290537" y="2058076"/>
                  <a:pt x="4289072" y="2055690"/>
                </a:cubicBezTo>
                <a:cubicBezTo>
                  <a:pt x="4287607" y="2053304"/>
                  <a:pt x="4286623" y="2050604"/>
                  <a:pt x="4286121" y="2047590"/>
                </a:cubicBezTo>
                <a:cubicBezTo>
                  <a:pt x="4285618" y="2044576"/>
                  <a:pt x="4285367" y="2041646"/>
                  <a:pt x="4285367" y="2038800"/>
                </a:cubicBezTo>
                <a:cubicBezTo>
                  <a:pt x="4285367" y="2033107"/>
                  <a:pt x="4286790" y="2027226"/>
                  <a:pt x="4289637" y="2021157"/>
                </a:cubicBezTo>
                <a:cubicBezTo>
                  <a:pt x="4292483" y="2015088"/>
                  <a:pt x="4296292" y="2010169"/>
                  <a:pt x="4301064" y="2006402"/>
                </a:cubicBezTo>
                <a:lnTo>
                  <a:pt x="4271429" y="1978274"/>
                </a:lnTo>
                <a:cubicBezTo>
                  <a:pt x="4264062" y="1986394"/>
                  <a:pt x="4258495" y="1995812"/>
                  <a:pt x="4254727" y="2006528"/>
                </a:cubicBezTo>
                <a:cubicBezTo>
                  <a:pt x="4250960" y="2017243"/>
                  <a:pt x="4249076" y="2027708"/>
                  <a:pt x="4249076" y="2037921"/>
                </a:cubicBezTo>
                <a:close/>
                <a:moveTo>
                  <a:pt x="4248825" y="1859904"/>
                </a:moveTo>
                <a:cubicBezTo>
                  <a:pt x="4248825" y="1873801"/>
                  <a:pt x="4251065" y="1886735"/>
                  <a:pt x="4255544" y="1898706"/>
                </a:cubicBezTo>
                <a:cubicBezTo>
                  <a:pt x="4260022" y="1910678"/>
                  <a:pt x="4266406" y="1921121"/>
                  <a:pt x="4274694" y="1930037"/>
                </a:cubicBezTo>
                <a:cubicBezTo>
                  <a:pt x="4282981" y="1938953"/>
                  <a:pt x="4293048" y="1945943"/>
                  <a:pt x="4304894" y="1951008"/>
                </a:cubicBezTo>
                <a:cubicBezTo>
                  <a:pt x="4316740" y="1956072"/>
                  <a:pt x="4329946" y="1958605"/>
                  <a:pt x="4344513" y="1958605"/>
                </a:cubicBezTo>
                <a:cubicBezTo>
                  <a:pt x="4358744" y="1958605"/>
                  <a:pt x="4371783" y="1956114"/>
                  <a:pt x="4383629" y="1951133"/>
                </a:cubicBezTo>
                <a:cubicBezTo>
                  <a:pt x="4395475" y="1946152"/>
                  <a:pt x="4405625" y="1939287"/>
                  <a:pt x="4414080" y="1930539"/>
                </a:cubicBezTo>
                <a:cubicBezTo>
                  <a:pt x="4422536" y="1921791"/>
                  <a:pt x="4429087" y="1911473"/>
                  <a:pt x="4433733" y="1899585"/>
                </a:cubicBezTo>
                <a:cubicBezTo>
                  <a:pt x="4438379" y="1887698"/>
                  <a:pt x="4440702" y="1874722"/>
                  <a:pt x="4440702" y="1860657"/>
                </a:cubicBezTo>
                <a:cubicBezTo>
                  <a:pt x="4440702" y="1845170"/>
                  <a:pt x="4438002" y="1831524"/>
                  <a:pt x="4432603" y="1819720"/>
                </a:cubicBezTo>
                <a:cubicBezTo>
                  <a:pt x="4427203" y="1807917"/>
                  <a:pt x="4419857" y="1797996"/>
                  <a:pt x="4410564" y="1789959"/>
                </a:cubicBezTo>
                <a:lnTo>
                  <a:pt x="4381808" y="1820474"/>
                </a:lnTo>
                <a:cubicBezTo>
                  <a:pt x="4387250" y="1824408"/>
                  <a:pt x="4391687" y="1829641"/>
                  <a:pt x="4395119" y="1836171"/>
                </a:cubicBezTo>
                <a:cubicBezTo>
                  <a:pt x="4398551" y="1842700"/>
                  <a:pt x="4400267" y="1850360"/>
                  <a:pt x="4400267" y="1859151"/>
                </a:cubicBezTo>
                <a:cubicBezTo>
                  <a:pt x="4400267" y="1866685"/>
                  <a:pt x="4398907" y="1873612"/>
                  <a:pt x="4396186" y="1879933"/>
                </a:cubicBezTo>
                <a:cubicBezTo>
                  <a:pt x="4393465" y="1886254"/>
                  <a:pt x="4389656" y="1891695"/>
                  <a:pt x="4384759" y="1896258"/>
                </a:cubicBezTo>
                <a:cubicBezTo>
                  <a:pt x="4379862" y="1900820"/>
                  <a:pt x="4373981" y="1904378"/>
                  <a:pt x="4367116" y="1906931"/>
                </a:cubicBezTo>
                <a:cubicBezTo>
                  <a:pt x="4360251" y="1909485"/>
                  <a:pt x="4352717" y="1910761"/>
                  <a:pt x="4344513" y="1910761"/>
                </a:cubicBezTo>
                <a:cubicBezTo>
                  <a:pt x="4336476" y="1910761"/>
                  <a:pt x="4329067" y="1909485"/>
                  <a:pt x="4322286" y="1906931"/>
                </a:cubicBezTo>
                <a:cubicBezTo>
                  <a:pt x="4315505" y="1904378"/>
                  <a:pt x="4309624" y="1900778"/>
                  <a:pt x="4304643" y="1896132"/>
                </a:cubicBezTo>
                <a:cubicBezTo>
                  <a:pt x="4299662" y="1891486"/>
                  <a:pt x="4295769" y="1885961"/>
                  <a:pt x="4292965" y="1879556"/>
                </a:cubicBezTo>
                <a:cubicBezTo>
                  <a:pt x="4290160" y="1873152"/>
                  <a:pt x="4288758" y="1866057"/>
                  <a:pt x="4288758" y="1858272"/>
                </a:cubicBezTo>
                <a:cubicBezTo>
                  <a:pt x="4288758" y="1851239"/>
                  <a:pt x="4290118" y="1844396"/>
                  <a:pt x="4292839" y="1837740"/>
                </a:cubicBezTo>
                <a:cubicBezTo>
                  <a:pt x="4295560" y="1831085"/>
                  <a:pt x="4299766" y="1825664"/>
                  <a:pt x="4305459" y="1821478"/>
                </a:cubicBezTo>
                <a:lnTo>
                  <a:pt x="4275573" y="1791717"/>
                </a:lnTo>
                <a:cubicBezTo>
                  <a:pt x="4266866" y="1799419"/>
                  <a:pt x="4260232" y="1809486"/>
                  <a:pt x="4255669" y="1821918"/>
                </a:cubicBezTo>
                <a:cubicBezTo>
                  <a:pt x="4251107" y="1834350"/>
                  <a:pt x="4248825" y="1847012"/>
                  <a:pt x="4248825" y="1859904"/>
                </a:cubicBezTo>
                <a:close/>
                <a:moveTo>
                  <a:pt x="3314520" y="1770190"/>
                </a:moveTo>
                <a:lnTo>
                  <a:pt x="3754137" y="890956"/>
                </a:lnTo>
                <a:lnTo>
                  <a:pt x="4949892" y="890956"/>
                </a:lnTo>
                <a:lnTo>
                  <a:pt x="5389509" y="1770190"/>
                </a:lnTo>
                <a:lnTo>
                  <a:pt x="4949892" y="2649424"/>
                </a:lnTo>
                <a:lnTo>
                  <a:pt x="3754137" y="2649424"/>
                </a:lnTo>
                <a:close/>
                <a:moveTo>
                  <a:pt x="1657260" y="879234"/>
                </a:moveTo>
                <a:lnTo>
                  <a:pt x="2096877" y="0"/>
                </a:lnTo>
                <a:lnTo>
                  <a:pt x="3292632" y="0"/>
                </a:lnTo>
                <a:lnTo>
                  <a:pt x="3732249" y="879234"/>
                </a:lnTo>
                <a:lnTo>
                  <a:pt x="3292632" y="1758468"/>
                </a:lnTo>
                <a:lnTo>
                  <a:pt x="2096877" y="1758468"/>
                </a:lnTo>
                <a:close/>
                <a:moveTo>
                  <a:pt x="0" y="1758468"/>
                </a:moveTo>
                <a:lnTo>
                  <a:pt x="439617" y="879234"/>
                </a:lnTo>
                <a:lnTo>
                  <a:pt x="1635372" y="879234"/>
                </a:lnTo>
                <a:lnTo>
                  <a:pt x="2074989" y="1758468"/>
                </a:lnTo>
                <a:lnTo>
                  <a:pt x="1635372" y="2637702"/>
                </a:lnTo>
                <a:lnTo>
                  <a:pt x="439617" y="2637702"/>
                </a:lnTo>
                <a:close/>
              </a:path>
            </a:pathLst>
          </a:custGeom>
          <a:gradFill flip="none" rotWithShape="1">
            <a:gsLst>
              <a:gs pos="8000">
                <a:srgbClr val="522380"/>
              </a:gs>
              <a:gs pos="100000">
                <a:srgbClr val="DE5874">
                  <a:alpha val="81358"/>
                </a:srgbClr>
              </a:gs>
            </a:gsLst>
            <a:lin ang="0" scaled="0"/>
            <a:tileRect/>
          </a:gradFill>
          <a:ln>
            <a:noFill/>
          </a:ln>
          <a:effectLst>
            <a:outerShdw blurRad="190500" dist="63500" sx="99000" sy="99000" algn="c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800"/>
          </a:p>
        </p:txBody>
      </p:sp>
      <p:pic>
        <p:nvPicPr>
          <p:cNvPr id="6" name="Picture 5" descr="A logo for a college&#10;&#10;Description automatically generated">
            <a:extLst>
              <a:ext uri="{FF2B5EF4-FFF2-40B4-BE49-F238E27FC236}">
                <a16:creationId xmlns:a16="http://schemas.microsoft.com/office/drawing/2014/main" id="{FD0A2D6F-7382-A3FE-8D64-AAAF7885CC5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280912" y="5685691"/>
            <a:ext cx="911088" cy="117230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50E7D3B-B2D8-EDEB-F041-65FB194E68E9}"/>
              </a:ext>
            </a:extLst>
          </p:cNvPr>
          <p:cNvSpPr txBox="1"/>
          <p:nvPr/>
        </p:nvSpPr>
        <p:spPr>
          <a:xfrm>
            <a:off x="3147559" y="142876"/>
            <a:ext cx="7710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venir Next LT Pro" panose="020B0504020202020204" pitchFamily="34" charset="77"/>
              </a:rPr>
              <a:t>OPERATIONAL ACTIVITIES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B9A650-624E-0853-1DBD-0618C26B6EB6}"/>
              </a:ext>
            </a:extLst>
          </p:cNvPr>
          <p:cNvSpPr txBox="1"/>
          <p:nvPr/>
        </p:nvSpPr>
        <p:spPr>
          <a:xfrm>
            <a:off x="3147559" y="628650"/>
            <a:ext cx="7710941" cy="6086474"/>
          </a:xfrm>
          <a:prstGeom prst="rect">
            <a:avLst/>
          </a:prstGeom>
          <a:noFill/>
        </p:spPr>
        <p:txBody>
          <a:bodyPr wrap="square" numCol="2">
            <a:no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Improve Class Size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Colorado Online @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Perkins Compliance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Strategic Enrollment Management Plan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Pathways 2.0 (Moon Shot for Equity)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Alternate course delivery: 7-8 week terms, evening, weekend including student supports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Credit 4 Prior Learning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Coordinated Care Network (Moon Shot for Equity)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Teach out of sunset degrees and certificates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Redesign Advisory Councils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Faculty Chair Roles and Responsibilities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Improve Adult Learner Recruitment and Enrollment through Grant Support (FWYS, Sturm, Year2Career, </a:t>
            </a:r>
            <a:r>
              <a:rPr lang="en-US" sz="1600" dirty="0" err="1">
                <a:latin typeface="Avenir Next LT Pro" panose="020B0504020202020204" pitchFamily="34" charset="77"/>
              </a:rPr>
              <a:t>etc</a:t>
            </a:r>
            <a:r>
              <a:rPr lang="en-US" sz="1600" dirty="0">
                <a:latin typeface="Avenir Next LT Pro" panose="020B0504020202020204" pitchFamily="34" charset="77"/>
              </a:rPr>
              <a:t>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Student Retention Grants (Moon Shot for Equity)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CCD Facilities Strategic Plan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Boulder Creek: Construction, Funding, Occupancy, Timeline &amp; Communication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AHEC Facilities Master Plan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Moon Shot for Equity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ALEE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CCD/CCCS Strategic Planning 2030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Marketing &amp; Branding Strategic Plan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Scholarship fundraising to supplant general fund decrease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Implement Institutional Effectiveness Action Mapping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Core Value Mapping</a:t>
            </a:r>
          </a:p>
        </p:txBody>
      </p:sp>
    </p:spTree>
    <p:extLst>
      <p:ext uri="{BB962C8B-B14F-4D97-AF65-F5344CB8AC3E}">
        <p14:creationId xmlns:p14="http://schemas.microsoft.com/office/powerpoint/2010/main" val="4231080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>
            <a:extLst>
              <a:ext uri="{FF2B5EF4-FFF2-40B4-BE49-F238E27FC236}">
                <a16:creationId xmlns:a16="http://schemas.microsoft.com/office/drawing/2014/main" id="{8B332011-AF3B-D42A-79CA-41B8F413144B}"/>
              </a:ext>
            </a:extLst>
          </p:cNvPr>
          <p:cNvSpPr>
            <a:spLocks noChangeAspect="1"/>
          </p:cNvSpPr>
          <p:nvPr/>
        </p:nvSpPr>
        <p:spPr>
          <a:xfrm rot="5400000">
            <a:off x="-2198673" y="2093165"/>
            <a:ext cx="7046769" cy="2649424"/>
          </a:xfrm>
          <a:custGeom>
            <a:avLst/>
            <a:gdLst>
              <a:gd name="connsiteX0" fmla="*/ 5959580 w 7046769"/>
              <a:gd name="connsiteY0" fmla="*/ 1344397 h 2649424"/>
              <a:gd name="connsiteX1" fmla="*/ 6022116 w 7046769"/>
              <a:gd name="connsiteY1" fmla="*/ 1321668 h 2649424"/>
              <a:gd name="connsiteX2" fmla="*/ 6022116 w 7046769"/>
              <a:gd name="connsiteY2" fmla="*/ 1367503 h 2649424"/>
              <a:gd name="connsiteX3" fmla="*/ 5910983 w 7046769"/>
              <a:gd name="connsiteY3" fmla="*/ 437788 h 2649424"/>
              <a:gd name="connsiteX4" fmla="*/ 6093065 w 7046769"/>
              <a:gd name="connsiteY4" fmla="*/ 437788 h 2649424"/>
              <a:gd name="connsiteX5" fmla="*/ 6093065 w 7046769"/>
              <a:gd name="connsiteY5" fmla="*/ 310833 h 2649424"/>
              <a:gd name="connsiteX6" fmla="*/ 6055518 w 7046769"/>
              <a:gd name="connsiteY6" fmla="*/ 310833 h 2649424"/>
              <a:gd name="connsiteX7" fmla="*/ 6055518 w 7046769"/>
              <a:gd name="connsiteY7" fmla="*/ 395469 h 2649424"/>
              <a:gd name="connsiteX8" fmla="*/ 6017721 w 7046769"/>
              <a:gd name="connsiteY8" fmla="*/ 395469 h 2649424"/>
              <a:gd name="connsiteX9" fmla="*/ 6017721 w 7046769"/>
              <a:gd name="connsiteY9" fmla="*/ 319748 h 2649424"/>
              <a:gd name="connsiteX10" fmla="*/ 5982434 w 7046769"/>
              <a:gd name="connsiteY10" fmla="*/ 319748 h 2649424"/>
              <a:gd name="connsiteX11" fmla="*/ 5982434 w 7046769"/>
              <a:gd name="connsiteY11" fmla="*/ 395469 h 2649424"/>
              <a:gd name="connsiteX12" fmla="*/ 5948278 w 7046769"/>
              <a:gd name="connsiteY12" fmla="*/ 395469 h 2649424"/>
              <a:gd name="connsiteX13" fmla="*/ 5948278 w 7046769"/>
              <a:gd name="connsiteY13" fmla="*/ 315479 h 2649424"/>
              <a:gd name="connsiteX14" fmla="*/ 5910983 w 7046769"/>
              <a:gd name="connsiteY14" fmla="*/ 315479 h 2649424"/>
              <a:gd name="connsiteX15" fmla="*/ 5910983 w 7046769"/>
              <a:gd name="connsiteY15" fmla="*/ 631966 h 2649424"/>
              <a:gd name="connsiteX16" fmla="*/ 6093065 w 7046769"/>
              <a:gd name="connsiteY16" fmla="*/ 563026 h 2649424"/>
              <a:gd name="connsiteX17" fmla="*/ 6093065 w 7046769"/>
              <a:gd name="connsiteY17" fmla="*/ 519076 h 2649424"/>
              <a:gd name="connsiteX18" fmla="*/ 5910983 w 7046769"/>
              <a:gd name="connsiteY18" fmla="*/ 448880 h 2649424"/>
              <a:gd name="connsiteX19" fmla="*/ 5910983 w 7046769"/>
              <a:gd name="connsiteY19" fmla="*/ 497477 h 2649424"/>
              <a:gd name="connsiteX20" fmla="*/ 6040073 w 7046769"/>
              <a:gd name="connsiteY20" fmla="*/ 539293 h 2649424"/>
              <a:gd name="connsiteX21" fmla="*/ 6040073 w 7046769"/>
              <a:gd name="connsiteY21" fmla="*/ 540423 h 2649424"/>
              <a:gd name="connsiteX22" fmla="*/ 5910983 w 7046769"/>
              <a:gd name="connsiteY22" fmla="*/ 582616 h 2649424"/>
              <a:gd name="connsiteX23" fmla="*/ 5910983 w 7046769"/>
              <a:gd name="connsiteY23" fmla="*/ 761638 h 2649424"/>
              <a:gd name="connsiteX24" fmla="*/ 6093065 w 7046769"/>
              <a:gd name="connsiteY24" fmla="*/ 761638 h 2649424"/>
              <a:gd name="connsiteX25" fmla="*/ 6093065 w 7046769"/>
              <a:gd name="connsiteY25" fmla="*/ 634682 h 2649424"/>
              <a:gd name="connsiteX26" fmla="*/ 6055518 w 7046769"/>
              <a:gd name="connsiteY26" fmla="*/ 634682 h 2649424"/>
              <a:gd name="connsiteX27" fmla="*/ 6055518 w 7046769"/>
              <a:gd name="connsiteY27" fmla="*/ 719319 h 2649424"/>
              <a:gd name="connsiteX28" fmla="*/ 6017721 w 7046769"/>
              <a:gd name="connsiteY28" fmla="*/ 719319 h 2649424"/>
              <a:gd name="connsiteX29" fmla="*/ 6017721 w 7046769"/>
              <a:gd name="connsiteY29" fmla="*/ 643598 h 2649424"/>
              <a:gd name="connsiteX30" fmla="*/ 5982434 w 7046769"/>
              <a:gd name="connsiteY30" fmla="*/ 643598 h 2649424"/>
              <a:gd name="connsiteX31" fmla="*/ 5982434 w 7046769"/>
              <a:gd name="connsiteY31" fmla="*/ 719319 h 2649424"/>
              <a:gd name="connsiteX32" fmla="*/ 5948278 w 7046769"/>
              <a:gd name="connsiteY32" fmla="*/ 719319 h 2649424"/>
              <a:gd name="connsiteX33" fmla="*/ 5948278 w 7046769"/>
              <a:gd name="connsiteY33" fmla="*/ 639329 h 2649424"/>
              <a:gd name="connsiteX34" fmla="*/ 5910983 w 7046769"/>
              <a:gd name="connsiteY34" fmla="*/ 639329 h 2649424"/>
              <a:gd name="connsiteX35" fmla="*/ 5910983 w 7046769"/>
              <a:gd name="connsiteY35" fmla="*/ 847363 h 2649424"/>
              <a:gd name="connsiteX36" fmla="*/ 6093065 w 7046769"/>
              <a:gd name="connsiteY36" fmla="*/ 847363 h 2649424"/>
              <a:gd name="connsiteX37" fmla="*/ 6093065 w 7046769"/>
              <a:gd name="connsiteY37" fmla="*/ 803161 h 2649424"/>
              <a:gd name="connsiteX38" fmla="*/ 5910983 w 7046769"/>
              <a:gd name="connsiteY38" fmla="*/ 803161 h 2649424"/>
              <a:gd name="connsiteX39" fmla="*/ 5910983 w 7046769"/>
              <a:gd name="connsiteY39" fmla="*/ 1047388 h 2649424"/>
              <a:gd name="connsiteX40" fmla="*/ 6093065 w 7046769"/>
              <a:gd name="connsiteY40" fmla="*/ 1047388 h 2649424"/>
              <a:gd name="connsiteX41" fmla="*/ 6093065 w 7046769"/>
              <a:gd name="connsiteY41" fmla="*/ 1003437 h 2649424"/>
              <a:gd name="connsiteX42" fmla="*/ 6016967 w 7046769"/>
              <a:gd name="connsiteY42" fmla="*/ 1003437 h 2649424"/>
              <a:gd name="connsiteX43" fmla="*/ 6016967 w 7046769"/>
              <a:gd name="connsiteY43" fmla="*/ 932488 h 2649424"/>
              <a:gd name="connsiteX44" fmla="*/ 6093065 w 7046769"/>
              <a:gd name="connsiteY44" fmla="*/ 932488 h 2649424"/>
              <a:gd name="connsiteX45" fmla="*/ 6093065 w 7046769"/>
              <a:gd name="connsiteY45" fmla="*/ 888537 h 2649424"/>
              <a:gd name="connsiteX46" fmla="*/ 5910983 w 7046769"/>
              <a:gd name="connsiteY46" fmla="*/ 888537 h 2649424"/>
              <a:gd name="connsiteX47" fmla="*/ 5910983 w 7046769"/>
              <a:gd name="connsiteY47" fmla="*/ 932488 h 2649424"/>
              <a:gd name="connsiteX48" fmla="*/ 5979923 w 7046769"/>
              <a:gd name="connsiteY48" fmla="*/ 932488 h 2649424"/>
              <a:gd name="connsiteX49" fmla="*/ 5979923 w 7046769"/>
              <a:gd name="connsiteY49" fmla="*/ 1003437 h 2649424"/>
              <a:gd name="connsiteX50" fmla="*/ 5910983 w 7046769"/>
              <a:gd name="connsiteY50" fmla="*/ 1003437 h 2649424"/>
              <a:gd name="connsiteX51" fmla="*/ 5910983 w 7046769"/>
              <a:gd name="connsiteY51" fmla="*/ 1364866 h 2649424"/>
              <a:gd name="connsiteX52" fmla="*/ 6093065 w 7046769"/>
              <a:gd name="connsiteY52" fmla="*/ 1441340 h 2649424"/>
              <a:gd name="connsiteX53" fmla="*/ 6093065 w 7046769"/>
              <a:gd name="connsiteY53" fmla="*/ 1393497 h 2649424"/>
              <a:gd name="connsiteX54" fmla="*/ 6057276 w 7046769"/>
              <a:gd name="connsiteY54" fmla="*/ 1380060 h 2649424"/>
              <a:gd name="connsiteX55" fmla="*/ 6057276 w 7046769"/>
              <a:gd name="connsiteY55" fmla="*/ 1309613 h 2649424"/>
              <a:gd name="connsiteX56" fmla="*/ 6093065 w 7046769"/>
              <a:gd name="connsiteY56" fmla="*/ 1295424 h 2649424"/>
              <a:gd name="connsiteX57" fmla="*/ 6093065 w 7046769"/>
              <a:gd name="connsiteY57" fmla="*/ 1246575 h 2649424"/>
              <a:gd name="connsiteX58" fmla="*/ 5910983 w 7046769"/>
              <a:gd name="connsiteY58" fmla="*/ 1322171 h 2649424"/>
              <a:gd name="connsiteX59" fmla="*/ 5906085 w 7046769"/>
              <a:gd name="connsiteY59" fmla="*/ 1138201 h 2649424"/>
              <a:gd name="connsiteX60" fmla="*/ 5912804 w 7046769"/>
              <a:gd name="connsiteY60" fmla="*/ 1177003 h 2649424"/>
              <a:gd name="connsiteX61" fmla="*/ 5931954 w 7046769"/>
              <a:gd name="connsiteY61" fmla="*/ 1208333 h 2649424"/>
              <a:gd name="connsiteX62" fmla="*/ 5962154 w 7046769"/>
              <a:gd name="connsiteY62" fmla="*/ 1229304 h 2649424"/>
              <a:gd name="connsiteX63" fmla="*/ 6001773 w 7046769"/>
              <a:gd name="connsiteY63" fmla="*/ 1236902 h 2649424"/>
              <a:gd name="connsiteX64" fmla="*/ 6040889 w 7046769"/>
              <a:gd name="connsiteY64" fmla="*/ 1229430 h 2649424"/>
              <a:gd name="connsiteX65" fmla="*/ 6071340 w 7046769"/>
              <a:gd name="connsiteY65" fmla="*/ 1208836 h 2649424"/>
              <a:gd name="connsiteX66" fmla="*/ 6090993 w 7046769"/>
              <a:gd name="connsiteY66" fmla="*/ 1177882 h 2649424"/>
              <a:gd name="connsiteX67" fmla="*/ 6097962 w 7046769"/>
              <a:gd name="connsiteY67" fmla="*/ 1138954 h 2649424"/>
              <a:gd name="connsiteX68" fmla="*/ 6089863 w 7046769"/>
              <a:gd name="connsiteY68" fmla="*/ 1098017 h 2649424"/>
              <a:gd name="connsiteX69" fmla="*/ 6067824 w 7046769"/>
              <a:gd name="connsiteY69" fmla="*/ 1068256 h 2649424"/>
              <a:gd name="connsiteX70" fmla="*/ 6039068 w 7046769"/>
              <a:gd name="connsiteY70" fmla="*/ 1098770 h 2649424"/>
              <a:gd name="connsiteX71" fmla="*/ 6052379 w 7046769"/>
              <a:gd name="connsiteY71" fmla="*/ 1114467 h 2649424"/>
              <a:gd name="connsiteX72" fmla="*/ 6057527 w 7046769"/>
              <a:gd name="connsiteY72" fmla="*/ 1137447 h 2649424"/>
              <a:gd name="connsiteX73" fmla="*/ 6053446 w 7046769"/>
              <a:gd name="connsiteY73" fmla="*/ 1158230 h 2649424"/>
              <a:gd name="connsiteX74" fmla="*/ 6042019 w 7046769"/>
              <a:gd name="connsiteY74" fmla="*/ 1174554 h 2649424"/>
              <a:gd name="connsiteX75" fmla="*/ 6024376 w 7046769"/>
              <a:gd name="connsiteY75" fmla="*/ 1185228 h 2649424"/>
              <a:gd name="connsiteX76" fmla="*/ 6001773 w 7046769"/>
              <a:gd name="connsiteY76" fmla="*/ 1189058 h 2649424"/>
              <a:gd name="connsiteX77" fmla="*/ 5979546 w 7046769"/>
              <a:gd name="connsiteY77" fmla="*/ 1185228 h 2649424"/>
              <a:gd name="connsiteX78" fmla="*/ 5961903 w 7046769"/>
              <a:gd name="connsiteY78" fmla="*/ 1174429 h 2649424"/>
              <a:gd name="connsiteX79" fmla="*/ 5950225 w 7046769"/>
              <a:gd name="connsiteY79" fmla="*/ 1157853 h 2649424"/>
              <a:gd name="connsiteX80" fmla="*/ 5946018 w 7046769"/>
              <a:gd name="connsiteY80" fmla="*/ 1136568 h 2649424"/>
              <a:gd name="connsiteX81" fmla="*/ 5950099 w 7046769"/>
              <a:gd name="connsiteY81" fmla="*/ 1116037 h 2649424"/>
              <a:gd name="connsiteX82" fmla="*/ 5962719 w 7046769"/>
              <a:gd name="connsiteY82" fmla="*/ 1099775 h 2649424"/>
              <a:gd name="connsiteX83" fmla="*/ 5932833 w 7046769"/>
              <a:gd name="connsiteY83" fmla="*/ 1070014 h 2649424"/>
              <a:gd name="connsiteX84" fmla="*/ 5912929 w 7046769"/>
              <a:gd name="connsiteY84" fmla="*/ 1100215 h 2649424"/>
              <a:gd name="connsiteX85" fmla="*/ 5906085 w 7046769"/>
              <a:gd name="connsiteY85" fmla="*/ 1138201 h 2649424"/>
              <a:gd name="connsiteX86" fmla="*/ 4971780 w 7046769"/>
              <a:gd name="connsiteY86" fmla="*/ 890957 h 2649424"/>
              <a:gd name="connsiteX87" fmla="*/ 5411397 w 7046769"/>
              <a:gd name="connsiteY87" fmla="*/ 11723 h 2649424"/>
              <a:gd name="connsiteX88" fmla="*/ 6607152 w 7046769"/>
              <a:gd name="connsiteY88" fmla="*/ 11723 h 2649424"/>
              <a:gd name="connsiteX89" fmla="*/ 7046769 w 7046769"/>
              <a:gd name="connsiteY89" fmla="*/ 890957 h 2649424"/>
              <a:gd name="connsiteX90" fmla="*/ 6607152 w 7046769"/>
              <a:gd name="connsiteY90" fmla="*/ 1770191 h 2649424"/>
              <a:gd name="connsiteX91" fmla="*/ 5411397 w 7046769"/>
              <a:gd name="connsiteY91" fmla="*/ 1770191 h 2649424"/>
              <a:gd name="connsiteX92" fmla="*/ 3314520 w 7046769"/>
              <a:gd name="connsiteY92" fmla="*/ 1770190 h 2649424"/>
              <a:gd name="connsiteX93" fmla="*/ 3754137 w 7046769"/>
              <a:gd name="connsiteY93" fmla="*/ 890956 h 2649424"/>
              <a:gd name="connsiteX94" fmla="*/ 4949892 w 7046769"/>
              <a:gd name="connsiteY94" fmla="*/ 890956 h 2649424"/>
              <a:gd name="connsiteX95" fmla="*/ 5389509 w 7046769"/>
              <a:gd name="connsiteY95" fmla="*/ 1770190 h 2649424"/>
              <a:gd name="connsiteX96" fmla="*/ 4949892 w 7046769"/>
              <a:gd name="connsiteY96" fmla="*/ 2649424 h 2649424"/>
              <a:gd name="connsiteX97" fmla="*/ 3754137 w 7046769"/>
              <a:gd name="connsiteY97" fmla="*/ 2649424 h 2649424"/>
              <a:gd name="connsiteX98" fmla="*/ 1657260 w 7046769"/>
              <a:gd name="connsiteY98" fmla="*/ 879234 h 2649424"/>
              <a:gd name="connsiteX99" fmla="*/ 2096877 w 7046769"/>
              <a:gd name="connsiteY99" fmla="*/ 0 h 2649424"/>
              <a:gd name="connsiteX100" fmla="*/ 3292632 w 7046769"/>
              <a:gd name="connsiteY100" fmla="*/ 0 h 2649424"/>
              <a:gd name="connsiteX101" fmla="*/ 3732249 w 7046769"/>
              <a:gd name="connsiteY101" fmla="*/ 879234 h 2649424"/>
              <a:gd name="connsiteX102" fmla="*/ 3292632 w 7046769"/>
              <a:gd name="connsiteY102" fmla="*/ 1758468 h 2649424"/>
              <a:gd name="connsiteX103" fmla="*/ 2096877 w 7046769"/>
              <a:gd name="connsiteY103" fmla="*/ 1758468 h 2649424"/>
              <a:gd name="connsiteX104" fmla="*/ 0 w 7046769"/>
              <a:gd name="connsiteY104" fmla="*/ 1758468 h 2649424"/>
              <a:gd name="connsiteX105" fmla="*/ 439617 w 7046769"/>
              <a:gd name="connsiteY105" fmla="*/ 879234 h 2649424"/>
              <a:gd name="connsiteX106" fmla="*/ 1635372 w 7046769"/>
              <a:gd name="connsiteY106" fmla="*/ 879234 h 2649424"/>
              <a:gd name="connsiteX107" fmla="*/ 2074989 w 7046769"/>
              <a:gd name="connsiteY107" fmla="*/ 1758468 h 2649424"/>
              <a:gd name="connsiteX108" fmla="*/ 1635372 w 7046769"/>
              <a:gd name="connsiteY108" fmla="*/ 2637702 h 2649424"/>
              <a:gd name="connsiteX109" fmla="*/ 439617 w 7046769"/>
              <a:gd name="connsiteY109" fmla="*/ 2637702 h 2649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7046769" h="2649424">
                <a:moveTo>
                  <a:pt x="5959580" y="1344397"/>
                </a:moveTo>
                <a:lnTo>
                  <a:pt x="6022116" y="1321668"/>
                </a:lnTo>
                <a:lnTo>
                  <a:pt x="6022116" y="1367503"/>
                </a:lnTo>
                <a:close/>
                <a:moveTo>
                  <a:pt x="5910983" y="437788"/>
                </a:moveTo>
                <a:lnTo>
                  <a:pt x="6093065" y="437788"/>
                </a:lnTo>
                <a:lnTo>
                  <a:pt x="6093065" y="310833"/>
                </a:lnTo>
                <a:lnTo>
                  <a:pt x="6055518" y="310833"/>
                </a:lnTo>
                <a:lnTo>
                  <a:pt x="6055518" y="395469"/>
                </a:lnTo>
                <a:lnTo>
                  <a:pt x="6017721" y="395469"/>
                </a:lnTo>
                <a:lnTo>
                  <a:pt x="6017721" y="319748"/>
                </a:lnTo>
                <a:lnTo>
                  <a:pt x="5982434" y="319748"/>
                </a:lnTo>
                <a:lnTo>
                  <a:pt x="5982434" y="395469"/>
                </a:lnTo>
                <a:lnTo>
                  <a:pt x="5948278" y="395469"/>
                </a:lnTo>
                <a:lnTo>
                  <a:pt x="5948278" y="315479"/>
                </a:lnTo>
                <a:lnTo>
                  <a:pt x="5910983" y="315479"/>
                </a:lnTo>
                <a:close/>
                <a:moveTo>
                  <a:pt x="5910983" y="631966"/>
                </a:moveTo>
                <a:lnTo>
                  <a:pt x="6093065" y="563026"/>
                </a:lnTo>
                <a:lnTo>
                  <a:pt x="6093065" y="519076"/>
                </a:lnTo>
                <a:lnTo>
                  <a:pt x="5910983" y="448880"/>
                </a:lnTo>
                <a:lnTo>
                  <a:pt x="5910983" y="497477"/>
                </a:lnTo>
                <a:lnTo>
                  <a:pt x="6040073" y="539293"/>
                </a:lnTo>
                <a:lnTo>
                  <a:pt x="6040073" y="540423"/>
                </a:lnTo>
                <a:lnTo>
                  <a:pt x="5910983" y="582616"/>
                </a:lnTo>
                <a:close/>
                <a:moveTo>
                  <a:pt x="5910983" y="761638"/>
                </a:moveTo>
                <a:lnTo>
                  <a:pt x="6093065" y="761638"/>
                </a:lnTo>
                <a:lnTo>
                  <a:pt x="6093065" y="634682"/>
                </a:lnTo>
                <a:lnTo>
                  <a:pt x="6055518" y="634682"/>
                </a:lnTo>
                <a:lnTo>
                  <a:pt x="6055518" y="719319"/>
                </a:lnTo>
                <a:lnTo>
                  <a:pt x="6017721" y="719319"/>
                </a:lnTo>
                <a:lnTo>
                  <a:pt x="6017721" y="643598"/>
                </a:lnTo>
                <a:lnTo>
                  <a:pt x="5982434" y="643598"/>
                </a:lnTo>
                <a:lnTo>
                  <a:pt x="5982434" y="719319"/>
                </a:lnTo>
                <a:lnTo>
                  <a:pt x="5948278" y="719319"/>
                </a:lnTo>
                <a:lnTo>
                  <a:pt x="5948278" y="639329"/>
                </a:lnTo>
                <a:lnTo>
                  <a:pt x="5910983" y="639329"/>
                </a:lnTo>
                <a:close/>
                <a:moveTo>
                  <a:pt x="5910983" y="847363"/>
                </a:moveTo>
                <a:lnTo>
                  <a:pt x="6093065" y="847363"/>
                </a:lnTo>
                <a:lnTo>
                  <a:pt x="6093065" y="803161"/>
                </a:lnTo>
                <a:lnTo>
                  <a:pt x="5910983" y="803161"/>
                </a:lnTo>
                <a:close/>
                <a:moveTo>
                  <a:pt x="5910983" y="1047388"/>
                </a:moveTo>
                <a:lnTo>
                  <a:pt x="6093065" y="1047388"/>
                </a:lnTo>
                <a:lnTo>
                  <a:pt x="6093065" y="1003437"/>
                </a:lnTo>
                <a:lnTo>
                  <a:pt x="6016967" y="1003437"/>
                </a:lnTo>
                <a:lnTo>
                  <a:pt x="6016967" y="932488"/>
                </a:lnTo>
                <a:lnTo>
                  <a:pt x="6093065" y="932488"/>
                </a:lnTo>
                <a:lnTo>
                  <a:pt x="6093065" y="888537"/>
                </a:lnTo>
                <a:lnTo>
                  <a:pt x="5910983" y="888537"/>
                </a:lnTo>
                <a:lnTo>
                  <a:pt x="5910983" y="932488"/>
                </a:lnTo>
                <a:lnTo>
                  <a:pt x="5979923" y="932488"/>
                </a:lnTo>
                <a:lnTo>
                  <a:pt x="5979923" y="1003437"/>
                </a:lnTo>
                <a:lnTo>
                  <a:pt x="5910983" y="1003437"/>
                </a:lnTo>
                <a:close/>
                <a:moveTo>
                  <a:pt x="5910983" y="1364866"/>
                </a:moveTo>
                <a:lnTo>
                  <a:pt x="6093065" y="1441340"/>
                </a:lnTo>
                <a:lnTo>
                  <a:pt x="6093065" y="1393497"/>
                </a:lnTo>
                <a:lnTo>
                  <a:pt x="6057276" y="1380060"/>
                </a:lnTo>
                <a:lnTo>
                  <a:pt x="6057276" y="1309613"/>
                </a:lnTo>
                <a:lnTo>
                  <a:pt x="6093065" y="1295424"/>
                </a:lnTo>
                <a:lnTo>
                  <a:pt x="6093065" y="1246575"/>
                </a:lnTo>
                <a:lnTo>
                  <a:pt x="5910983" y="1322171"/>
                </a:lnTo>
                <a:close/>
                <a:moveTo>
                  <a:pt x="5906085" y="1138201"/>
                </a:moveTo>
                <a:cubicBezTo>
                  <a:pt x="5906085" y="1152097"/>
                  <a:pt x="5908325" y="1165031"/>
                  <a:pt x="5912804" y="1177003"/>
                </a:cubicBezTo>
                <a:cubicBezTo>
                  <a:pt x="5917282" y="1188974"/>
                  <a:pt x="5923666" y="1199418"/>
                  <a:pt x="5931954" y="1208333"/>
                </a:cubicBezTo>
                <a:cubicBezTo>
                  <a:pt x="5940242" y="1217249"/>
                  <a:pt x="5950308" y="1224240"/>
                  <a:pt x="5962154" y="1229304"/>
                </a:cubicBezTo>
                <a:cubicBezTo>
                  <a:pt x="5974000" y="1234369"/>
                  <a:pt x="5987206" y="1236902"/>
                  <a:pt x="6001773" y="1236902"/>
                </a:cubicBezTo>
                <a:cubicBezTo>
                  <a:pt x="6016004" y="1236902"/>
                  <a:pt x="6029043" y="1234411"/>
                  <a:pt x="6040889" y="1229430"/>
                </a:cubicBezTo>
                <a:cubicBezTo>
                  <a:pt x="6052735" y="1224449"/>
                  <a:pt x="6062885" y="1217584"/>
                  <a:pt x="6071340" y="1208836"/>
                </a:cubicBezTo>
                <a:cubicBezTo>
                  <a:pt x="6079796" y="1200088"/>
                  <a:pt x="6086347" y="1189770"/>
                  <a:pt x="6090993" y="1177882"/>
                </a:cubicBezTo>
                <a:cubicBezTo>
                  <a:pt x="6095639" y="1165994"/>
                  <a:pt x="6097962" y="1153018"/>
                  <a:pt x="6097962" y="1138954"/>
                </a:cubicBezTo>
                <a:cubicBezTo>
                  <a:pt x="6097962" y="1123467"/>
                  <a:pt x="6095262" y="1109821"/>
                  <a:pt x="6089863" y="1098017"/>
                </a:cubicBezTo>
                <a:cubicBezTo>
                  <a:pt x="6084463" y="1086213"/>
                  <a:pt x="6077117" y="1076293"/>
                  <a:pt x="6067824" y="1068256"/>
                </a:cubicBezTo>
                <a:lnTo>
                  <a:pt x="6039068" y="1098770"/>
                </a:lnTo>
                <a:cubicBezTo>
                  <a:pt x="6044510" y="1102705"/>
                  <a:pt x="6048947" y="1107937"/>
                  <a:pt x="6052379" y="1114467"/>
                </a:cubicBezTo>
                <a:cubicBezTo>
                  <a:pt x="6055811" y="1120997"/>
                  <a:pt x="6057527" y="1128657"/>
                  <a:pt x="6057527" y="1137447"/>
                </a:cubicBezTo>
                <a:cubicBezTo>
                  <a:pt x="6057527" y="1144982"/>
                  <a:pt x="6056167" y="1151909"/>
                  <a:pt x="6053446" y="1158230"/>
                </a:cubicBezTo>
                <a:cubicBezTo>
                  <a:pt x="6050725" y="1164550"/>
                  <a:pt x="6046916" y="1169992"/>
                  <a:pt x="6042019" y="1174554"/>
                </a:cubicBezTo>
                <a:cubicBezTo>
                  <a:pt x="6037122" y="1179117"/>
                  <a:pt x="6031241" y="1182675"/>
                  <a:pt x="6024376" y="1185228"/>
                </a:cubicBezTo>
                <a:cubicBezTo>
                  <a:pt x="6017511" y="1187781"/>
                  <a:pt x="6009977" y="1189058"/>
                  <a:pt x="6001773" y="1189058"/>
                </a:cubicBezTo>
                <a:cubicBezTo>
                  <a:pt x="5993736" y="1189058"/>
                  <a:pt x="5986327" y="1187781"/>
                  <a:pt x="5979546" y="1185228"/>
                </a:cubicBezTo>
                <a:cubicBezTo>
                  <a:pt x="5972765" y="1182675"/>
                  <a:pt x="5966884" y="1179075"/>
                  <a:pt x="5961903" y="1174429"/>
                </a:cubicBezTo>
                <a:cubicBezTo>
                  <a:pt x="5956922" y="1169782"/>
                  <a:pt x="5953029" y="1164257"/>
                  <a:pt x="5950225" y="1157853"/>
                </a:cubicBezTo>
                <a:cubicBezTo>
                  <a:pt x="5947420" y="1151449"/>
                  <a:pt x="5946018" y="1144354"/>
                  <a:pt x="5946018" y="1136568"/>
                </a:cubicBezTo>
                <a:cubicBezTo>
                  <a:pt x="5946018" y="1129536"/>
                  <a:pt x="5947378" y="1122692"/>
                  <a:pt x="5950099" y="1116037"/>
                </a:cubicBezTo>
                <a:cubicBezTo>
                  <a:pt x="5952820" y="1109381"/>
                  <a:pt x="5957027" y="1103961"/>
                  <a:pt x="5962719" y="1099775"/>
                </a:cubicBezTo>
                <a:lnTo>
                  <a:pt x="5932833" y="1070014"/>
                </a:lnTo>
                <a:cubicBezTo>
                  <a:pt x="5924126" y="1077716"/>
                  <a:pt x="5917492" y="1087783"/>
                  <a:pt x="5912929" y="1100215"/>
                </a:cubicBezTo>
                <a:cubicBezTo>
                  <a:pt x="5908367" y="1112646"/>
                  <a:pt x="5906085" y="1125308"/>
                  <a:pt x="5906085" y="1138201"/>
                </a:cubicBezTo>
                <a:close/>
                <a:moveTo>
                  <a:pt x="4971780" y="890957"/>
                </a:moveTo>
                <a:lnTo>
                  <a:pt x="5411397" y="11723"/>
                </a:lnTo>
                <a:lnTo>
                  <a:pt x="6607152" y="11723"/>
                </a:lnTo>
                <a:lnTo>
                  <a:pt x="7046769" y="890957"/>
                </a:lnTo>
                <a:lnTo>
                  <a:pt x="6607152" y="1770191"/>
                </a:lnTo>
                <a:lnTo>
                  <a:pt x="5411397" y="1770191"/>
                </a:lnTo>
                <a:close/>
                <a:moveTo>
                  <a:pt x="3314520" y="1770190"/>
                </a:moveTo>
                <a:lnTo>
                  <a:pt x="3754137" y="890956"/>
                </a:lnTo>
                <a:lnTo>
                  <a:pt x="4949892" y="890956"/>
                </a:lnTo>
                <a:lnTo>
                  <a:pt x="5389509" y="1770190"/>
                </a:lnTo>
                <a:lnTo>
                  <a:pt x="4949892" y="2649424"/>
                </a:lnTo>
                <a:lnTo>
                  <a:pt x="3754137" y="2649424"/>
                </a:lnTo>
                <a:close/>
                <a:moveTo>
                  <a:pt x="1657260" y="879234"/>
                </a:moveTo>
                <a:lnTo>
                  <a:pt x="2096877" y="0"/>
                </a:lnTo>
                <a:lnTo>
                  <a:pt x="3292632" y="0"/>
                </a:lnTo>
                <a:lnTo>
                  <a:pt x="3732249" y="879234"/>
                </a:lnTo>
                <a:lnTo>
                  <a:pt x="3292632" y="1758468"/>
                </a:lnTo>
                <a:lnTo>
                  <a:pt x="2096877" y="1758468"/>
                </a:lnTo>
                <a:close/>
                <a:moveTo>
                  <a:pt x="0" y="1758468"/>
                </a:moveTo>
                <a:lnTo>
                  <a:pt x="439617" y="879234"/>
                </a:lnTo>
                <a:lnTo>
                  <a:pt x="1635372" y="879234"/>
                </a:lnTo>
                <a:lnTo>
                  <a:pt x="2074989" y="1758468"/>
                </a:lnTo>
                <a:lnTo>
                  <a:pt x="1635372" y="2637702"/>
                </a:lnTo>
                <a:lnTo>
                  <a:pt x="439617" y="2637702"/>
                </a:lnTo>
                <a:close/>
              </a:path>
            </a:pathLst>
          </a:custGeom>
          <a:gradFill flip="none" rotWithShape="1">
            <a:gsLst>
              <a:gs pos="8000">
                <a:srgbClr val="522380"/>
              </a:gs>
              <a:gs pos="100000">
                <a:srgbClr val="DE5874">
                  <a:alpha val="81358"/>
                </a:srgbClr>
              </a:gs>
            </a:gsLst>
            <a:lin ang="0" scaled="0"/>
            <a:tileRect/>
          </a:gradFill>
          <a:ln>
            <a:noFill/>
          </a:ln>
          <a:effectLst>
            <a:outerShdw blurRad="190500" dist="63500" sx="99000" sy="99000" algn="c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800"/>
          </a:p>
        </p:txBody>
      </p:sp>
      <p:pic>
        <p:nvPicPr>
          <p:cNvPr id="6" name="Picture 5" descr="A logo for a college&#10;&#10;Description automatically generated">
            <a:extLst>
              <a:ext uri="{FF2B5EF4-FFF2-40B4-BE49-F238E27FC236}">
                <a16:creationId xmlns:a16="http://schemas.microsoft.com/office/drawing/2014/main" id="{DB5AE868-7867-0301-6849-427B9C8CFF4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280912" y="5685691"/>
            <a:ext cx="911088" cy="117230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2767ED4-7AB1-9D16-9DA9-8C02639421A6}"/>
              </a:ext>
            </a:extLst>
          </p:cNvPr>
          <p:cNvSpPr txBox="1"/>
          <p:nvPr/>
        </p:nvSpPr>
        <p:spPr>
          <a:xfrm>
            <a:off x="3147559" y="142876"/>
            <a:ext cx="7710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venir Next LT Pro" panose="020B0504020202020204" pitchFamily="34" charset="77"/>
              </a:rPr>
              <a:t>OBJECTIVES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09577A-F17E-5897-8E77-D666D353B40E}"/>
              </a:ext>
            </a:extLst>
          </p:cNvPr>
          <p:cNvSpPr txBox="1"/>
          <p:nvPr/>
        </p:nvSpPr>
        <p:spPr>
          <a:xfrm>
            <a:off x="3147559" y="901692"/>
            <a:ext cx="81333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>
                <a:latin typeface="Avenir Next LT Pro" panose="020B0504020202020204" pitchFamily="34" charset="77"/>
              </a:defRPr>
            </a:lvl1pPr>
            <a:lvl2pPr marL="742950" lvl="1" indent="-285750">
              <a:buFont typeface="Arial" panose="020B0604020202020204" pitchFamily="34" charset="0"/>
              <a:buChar char="•"/>
              <a:defRPr b="1">
                <a:latin typeface="Avenir Next LT Pro Demi" panose="020B0504020202020204" pitchFamily="34" charset="77"/>
              </a:defRPr>
            </a:lvl2pPr>
          </a:lstStyle>
          <a:p>
            <a:r>
              <a:rPr lang="en-US" sz="2000" dirty="0"/>
              <a:t>Increase Continuing Education upon Achievement of Credential</a:t>
            </a:r>
          </a:p>
          <a:p>
            <a:r>
              <a:rPr lang="en-US" sz="2000" dirty="0"/>
              <a:t>Increase Transfers to Four-Year Institutions or CCD Bachelors Programs</a:t>
            </a:r>
          </a:p>
          <a:p>
            <a:r>
              <a:rPr lang="en-US" sz="2000" dirty="0"/>
              <a:t>Increase Career Placement</a:t>
            </a:r>
          </a:p>
        </p:txBody>
      </p:sp>
    </p:spTree>
    <p:extLst>
      <p:ext uri="{BB962C8B-B14F-4D97-AF65-F5344CB8AC3E}">
        <p14:creationId xmlns:p14="http://schemas.microsoft.com/office/powerpoint/2010/main" val="2982820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>
            <a:extLst>
              <a:ext uri="{FF2B5EF4-FFF2-40B4-BE49-F238E27FC236}">
                <a16:creationId xmlns:a16="http://schemas.microsoft.com/office/drawing/2014/main" id="{8B332011-AF3B-D42A-79CA-41B8F413144B}"/>
              </a:ext>
            </a:extLst>
          </p:cNvPr>
          <p:cNvSpPr>
            <a:spLocks noChangeAspect="1"/>
          </p:cNvSpPr>
          <p:nvPr/>
        </p:nvSpPr>
        <p:spPr>
          <a:xfrm rot="5400000">
            <a:off x="-2198673" y="2093165"/>
            <a:ext cx="7046769" cy="2649424"/>
          </a:xfrm>
          <a:custGeom>
            <a:avLst/>
            <a:gdLst>
              <a:gd name="connsiteX0" fmla="*/ 5959580 w 7046769"/>
              <a:gd name="connsiteY0" fmla="*/ 1344397 h 2649424"/>
              <a:gd name="connsiteX1" fmla="*/ 6022116 w 7046769"/>
              <a:gd name="connsiteY1" fmla="*/ 1321668 h 2649424"/>
              <a:gd name="connsiteX2" fmla="*/ 6022116 w 7046769"/>
              <a:gd name="connsiteY2" fmla="*/ 1367503 h 2649424"/>
              <a:gd name="connsiteX3" fmla="*/ 5910983 w 7046769"/>
              <a:gd name="connsiteY3" fmla="*/ 437788 h 2649424"/>
              <a:gd name="connsiteX4" fmla="*/ 6093065 w 7046769"/>
              <a:gd name="connsiteY4" fmla="*/ 437788 h 2649424"/>
              <a:gd name="connsiteX5" fmla="*/ 6093065 w 7046769"/>
              <a:gd name="connsiteY5" fmla="*/ 310833 h 2649424"/>
              <a:gd name="connsiteX6" fmla="*/ 6055518 w 7046769"/>
              <a:gd name="connsiteY6" fmla="*/ 310833 h 2649424"/>
              <a:gd name="connsiteX7" fmla="*/ 6055518 w 7046769"/>
              <a:gd name="connsiteY7" fmla="*/ 395469 h 2649424"/>
              <a:gd name="connsiteX8" fmla="*/ 6017721 w 7046769"/>
              <a:gd name="connsiteY8" fmla="*/ 395469 h 2649424"/>
              <a:gd name="connsiteX9" fmla="*/ 6017721 w 7046769"/>
              <a:gd name="connsiteY9" fmla="*/ 319748 h 2649424"/>
              <a:gd name="connsiteX10" fmla="*/ 5982434 w 7046769"/>
              <a:gd name="connsiteY10" fmla="*/ 319748 h 2649424"/>
              <a:gd name="connsiteX11" fmla="*/ 5982434 w 7046769"/>
              <a:gd name="connsiteY11" fmla="*/ 395469 h 2649424"/>
              <a:gd name="connsiteX12" fmla="*/ 5948278 w 7046769"/>
              <a:gd name="connsiteY12" fmla="*/ 395469 h 2649424"/>
              <a:gd name="connsiteX13" fmla="*/ 5948278 w 7046769"/>
              <a:gd name="connsiteY13" fmla="*/ 315479 h 2649424"/>
              <a:gd name="connsiteX14" fmla="*/ 5910983 w 7046769"/>
              <a:gd name="connsiteY14" fmla="*/ 315479 h 2649424"/>
              <a:gd name="connsiteX15" fmla="*/ 5910983 w 7046769"/>
              <a:gd name="connsiteY15" fmla="*/ 631966 h 2649424"/>
              <a:gd name="connsiteX16" fmla="*/ 6093065 w 7046769"/>
              <a:gd name="connsiteY16" fmla="*/ 563026 h 2649424"/>
              <a:gd name="connsiteX17" fmla="*/ 6093065 w 7046769"/>
              <a:gd name="connsiteY17" fmla="*/ 519076 h 2649424"/>
              <a:gd name="connsiteX18" fmla="*/ 5910983 w 7046769"/>
              <a:gd name="connsiteY18" fmla="*/ 448880 h 2649424"/>
              <a:gd name="connsiteX19" fmla="*/ 5910983 w 7046769"/>
              <a:gd name="connsiteY19" fmla="*/ 497477 h 2649424"/>
              <a:gd name="connsiteX20" fmla="*/ 6040073 w 7046769"/>
              <a:gd name="connsiteY20" fmla="*/ 539293 h 2649424"/>
              <a:gd name="connsiteX21" fmla="*/ 6040073 w 7046769"/>
              <a:gd name="connsiteY21" fmla="*/ 540423 h 2649424"/>
              <a:gd name="connsiteX22" fmla="*/ 5910983 w 7046769"/>
              <a:gd name="connsiteY22" fmla="*/ 582616 h 2649424"/>
              <a:gd name="connsiteX23" fmla="*/ 5910983 w 7046769"/>
              <a:gd name="connsiteY23" fmla="*/ 761638 h 2649424"/>
              <a:gd name="connsiteX24" fmla="*/ 6093065 w 7046769"/>
              <a:gd name="connsiteY24" fmla="*/ 761638 h 2649424"/>
              <a:gd name="connsiteX25" fmla="*/ 6093065 w 7046769"/>
              <a:gd name="connsiteY25" fmla="*/ 634682 h 2649424"/>
              <a:gd name="connsiteX26" fmla="*/ 6055518 w 7046769"/>
              <a:gd name="connsiteY26" fmla="*/ 634682 h 2649424"/>
              <a:gd name="connsiteX27" fmla="*/ 6055518 w 7046769"/>
              <a:gd name="connsiteY27" fmla="*/ 719319 h 2649424"/>
              <a:gd name="connsiteX28" fmla="*/ 6017721 w 7046769"/>
              <a:gd name="connsiteY28" fmla="*/ 719319 h 2649424"/>
              <a:gd name="connsiteX29" fmla="*/ 6017721 w 7046769"/>
              <a:gd name="connsiteY29" fmla="*/ 643598 h 2649424"/>
              <a:gd name="connsiteX30" fmla="*/ 5982434 w 7046769"/>
              <a:gd name="connsiteY30" fmla="*/ 643598 h 2649424"/>
              <a:gd name="connsiteX31" fmla="*/ 5982434 w 7046769"/>
              <a:gd name="connsiteY31" fmla="*/ 719319 h 2649424"/>
              <a:gd name="connsiteX32" fmla="*/ 5948278 w 7046769"/>
              <a:gd name="connsiteY32" fmla="*/ 719319 h 2649424"/>
              <a:gd name="connsiteX33" fmla="*/ 5948278 w 7046769"/>
              <a:gd name="connsiteY33" fmla="*/ 639329 h 2649424"/>
              <a:gd name="connsiteX34" fmla="*/ 5910983 w 7046769"/>
              <a:gd name="connsiteY34" fmla="*/ 639329 h 2649424"/>
              <a:gd name="connsiteX35" fmla="*/ 5910983 w 7046769"/>
              <a:gd name="connsiteY35" fmla="*/ 847363 h 2649424"/>
              <a:gd name="connsiteX36" fmla="*/ 6093065 w 7046769"/>
              <a:gd name="connsiteY36" fmla="*/ 847363 h 2649424"/>
              <a:gd name="connsiteX37" fmla="*/ 6093065 w 7046769"/>
              <a:gd name="connsiteY37" fmla="*/ 803161 h 2649424"/>
              <a:gd name="connsiteX38" fmla="*/ 5910983 w 7046769"/>
              <a:gd name="connsiteY38" fmla="*/ 803161 h 2649424"/>
              <a:gd name="connsiteX39" fmla="*/ 5910983 w 7046769"/>
              <a:gd name="connsiteY39" fmla="*/ 1047388 h 2649424"/>
              <a:gd name="connsiteX40" fmla="*/ 6093065 w 7046769"/>
              <a:gd name="connsiteY40" fmla="*/ 1047388 h 2649424"/>
              <a:gd name="connsiteX41" fmla="*/ 6093065 w 7046769"/>
              <a:gd name="connsiteY41" fmla="*/ 1003437 h 2649424"/>
              <a:gd name="connsiteX42" fmla="*/ 6016967 w 7046769"/>
              <a:gd name="connsiteY42" fmla="*/ 1003437 h 2649424"/>
              <a:gd name="connsiteX43" fmla="*/ 6016967 w 7046769"/>
              <a:gd name="connsiteY43" fmla="*/ 932488 h 2649424"/>
              <a:gd name="connsiteX44" fmla="*/ 6093065 w 7046769"/>
              <a:gd name="connsiteY44" fmla="*/ 932488 h 2649424"/>
              <a:gd name="connsiteX45" fmla="*/ 6093065 w 7046769"/>
              <a:gd name="connsiteY45" fmla="*/ 888537 h 2649424"/>
              <a:gd name="connsiteX46" fmla="*/ 5910983 w 7046769"/>
              <a:gd name="connsiteY46" fmla="*/ 888537 h 2649424"/>
              <a:gd name="connsiteX47" fmla="*/ 5910983 w 7046769"/>
              <a:gd name="connsiteY47" fmla="*/ 932488 h 2649424"/>
              <a:gd name="connsiteX48" fmla="*/ 5979923 w 7046769"/>
              <a:gd name="connsiteY48" fmla="*/ 932488 h 2649424"/>
              <a:gd name="connsiteX49" fmla="*/ 5979923 w 7046769"/>
              <a:gd name="connsiteY49" fmla="*/ 1003437 h 2649424"/>
              <a:gd name="connsiteX50" fmla="*/ 5910983 w 7046769"/>
              <a:gd name="connsiteY50" fmla="*/ 1003437 h 2649424"/>
              <a:gd name="connsiteX51" fmla="*/ 5910983 w 7046769"/>
              <a:gd name="connsiteY51" fmla="*/ 1364866 h 2649424"/>
              <a:gd name="connsiteX52" fmla="*/ 6093065 w 7046769"/>
              <a:gd name="connsiteY52" fmla="*/ 1441340 h 2649424"/>
              <a:gd name="connsiteX53" fmla="*/ 6093065 w 7046769"/>
              <a:gd name="connsiteY53" fmla="*/ 1393497 h 2649424"/>
              <a:gd name="connsiteX54" fmla="*/ 6057276 w 7046769"/>
              <a:gd name="connsiteY54" fmla="*/ 1380060 h 2649424"/>
              <a:gd name="connsiteX55" fmla="*/ 6057276 w 7046769"/>
              <a:gd name="connsiteY55" fmla="*/ 1309613 h 2649424"/>
              <a:gd name="connsiteX56" fmla="*/ 6093065 w 7046769"/>
              <a:gd name="connsiteY56" fmla="*/ 1295424 h 2649424"/>
              <a:gd name="connsiteX57" fmla="*/ 6093065 w 7046769"/>
              <a:gd name="connsiteY57" fmla="*/ 1246575 h 2649424"/>
              <a:gd name="connsiteX58" fmla="*/ 5910983 w 7046769"/>
              <a:gd name="connsiteY58" fmla="*/ 1322171 h 2649424"/>
              <a:gd name="connsiteX59" fmla="*/ 5906085 w 7046769"/>
              <a:gd name="connsiteY59" fmla="*/ 1138201 h 2649424"/>
              <a:gd name="connsiteX60" fmla="*/ 5912804 w 7046769"/>
              <a:gd name="connsiteY60" fmla="*/ 1177003 h 2649424"/>
              <a:gd name="connsiteX61" fmla="*/ 5931954 w 7046769"/>
              <a:gd name="connsiteY61" fmla="*/ 1208333 h 2649424"/>
              <a:gd name="connsiteX62" fmla="*/ 5962154 w 7046769"/>
              <a:gd name="connsiteY62" fmla="*/ 1229304 h 2649424"/>
              <a:gd name="connsiteX63" fmla="*/ 6001773 w 7046769"/>
              <a:gd name="connsiteY63" fmla="*/ 1236902 h 2649424"/>
              <a:gd name="connsiteX64" fmla="*/ 6040889 w 7046769"/>
              <a:gd name="connsiteY64" fmla="*/ 1229430 h 2649424"/>
              <a:gd name="connsiteX65" fmla="*/ 6071340 w 7046769"/>
              <a:gd name="connsiteY65" fmla="*/ 1208836 h 2649424"/>
              <a:gd name="connsiteX66" fmla="*/ 6090993 w 7046769"/>
              <a:gd name="connsiteY66" fmla="*/ 1177882 h 2649424"/>
              <a:gd name="connsiteX67" fmla="*/ 6097962 w 7046769"/>
              <a:gd name="connsiteY67" fmla="*/ 1138954 h 2649424"/>
              <a:gd name="connsiteX68" fmla="*/ 6089863 w 7046769"/>
              <a:gd name="connsiteY68" fmla="*/ 1098017 h 2649424"/>
              <a:gd name="connsiteX69" fmla="*/ 6067824 w 7046769"/>
              <a:gd name="connsiteY69" fmla="*/ 1068256 h 2649424"/>
              <a:gd name="connsiteX70" fmla="*/ 6039068 w 7046769"/>
              <a:gd name="connsiteY70" fmla="*/ 1098770 h 2649424"/>
              <a:gd name="connsiteX71" fmla="*/ 6052379 w 7046769"/>
              <a:gd name="connsiteY71" fmla="*/ 1114467 h 2649424"/>
              <a:gd name="connsiteX72" fmla="*/ 6057527 w 7046769"/>
              <a:gd name="connsiteY72" fmla="*/ 1137447 h 2649424"/>
              <a:gd name="connsiteX73" fmla="*/ 6053446 w 7046769"/>
              <a:gd name="connsiteY73" fmla="*/ 1158230 h 2649424"/>
              <a:gd name="connsiteX74" fmla="*/ 6042019 w 7046769"/>
              <a:gd name="connsiteY74" fmla="*/ 1174554 h 2649424"/>
              <a:gd name="connsiteX75" fmla="*/ 6024376 w 7046769"/>
              <a:gd name="connsiteY75" fmla="*/ 1185228 h 2649424"/>
              <a:gd name="connsiteX76" fmla="*/ 6001773 w 7046769"/>
              <a:gd name="connsiteY76" fmla="*/ 1189058 h 2649424"/>
              <a:gd name="connsiteX77" fmla="*/ 5979546 w 7046769"/>
              <a:gd name="connsiteY77" fmla="*/ 1185228 h 2649424"/>
              <a:gd name="connsiteX78" fmla="*/ 5961903 w 7046769"/>
              <a:gd name="connsiteY78" fmla="*/ 1174429 h 2649424"/>
              <a:gd name="connsiteX79" fmla="*/ 5950225 w 7046769"/>
              <a:gd name="connsiteY79" fmla="*/ 1157853 h 2649424"/>
              <a:gd name="connsiteX80" fmla="*/ 5946018 w 7046769"/>
              <a:gd name="connsiteY80" fmla="*/ 1136568 h 2649424"/>
              <a:gd name="connsiteX81" fmla="*/ 5950099 w 7046769"/>
              <a:gd name="connsiteY81" fmla="*/ 1116037 h 2649424"/>
              <a:gd name="connsiteX82" fmla="*/ 5962719 w 7046769"/>
              <a:gd name="connsiteY82" fmla="*/ 1099775 h 2649424"/>
              <a:gd name="connsiteX83" fmla="*/ 5932833 w 7046769"/>
              <a:gd name="connsiteY83" fmla="*/ 1070014 h 2649424"/>
              <a:gd name="connsiteX84" fmla="*/ 5912929 w 7046769"/>
              <a:gd name="connsiteY84" fmla="*/ 1100215 h 2649424"/>
              <a:gd name="connsiteX85" fmla="*/ 5906085 w 7046769"/>
              <a:gd name="connsiteY85" fmla="*/ 1138201 h 2649424"/>
              <a:gd name="connsiteX86" fmla="*/ 4971780 w 7046769"/>
              <a:gd name="connsiteY86" fmla="*/ 890957 h 2649424"/>
              <a:gd name="connsiteX87" fmla="*/ 5411397 w 7046769"/>
              <a:gd name="connsiteY87" fmla="*/ 11723 h 2649424"/>
              <a:gd name="connsiteX88" fmla="*/ 6607152 w 7046769"/>
              <a:gd name="connsiteY88" fmla="*/ 11723 h 2649424"/>
              <a:gd name="connsiteX89" fmla="*/ 7046769 w 7046769"/>
              <a:gd name="connsiteY89" fmla="*/ 890957 h 2649424"/>
              <a:gd name="connsiteX90" fmla="*/ 6607152 w 7046769"/>
              <a:gd name="connsiteY90" fmla="*/ 1770191 h 2649424"/>
              <a:gd name="connsiteX91" fmla="*/ 5411397 w 7046769"/>
              <a:gd name="connsiteY91" fmla="*/ 1770191 h 2649424"/>
              <a:gd name="connsiteX92" fmla="*/ 3314520 w 7046769"/>
              <a:gd name="connsiteY92" fmla="*/ 1770190 h 2649424"/>
              <a:gd name="connsiteX93" fmla="*/ 3754137 w 7046769"/>
              <a:gd name="connsiteY93" fmla="*/ 890956 h 2649424"/>
              <a:gd name="connsiteX94" fmla="*/ 4949892 w 7046769"/>
              <a:gd name="connsiteY94" fmla="*/ 890956 h 2649424"/>
              <a:gd name="connsiteX95" fmla="*/ 5389509 w 7046769"/>
              <a:gd name="connsiteY95" fmla="*/ 1770190 h 2649424"/>
              <a:gd name="connsiteX96" fmla="*/ 4949892 w 7046769"/>
              <a:gd name="connsiteY96" fmla="*/ 2649424 h 2649424"/>
              <a:gd name="connsiteX97" fmla="*/ 3754137 w 7046769"/>
              <a:gd name="connsiteY97" fmla="*/ 2649424 h 2649424"/>
              <a:gd name="connsiteX98" fmla="*/ 1657260 w 7046769"/>
              <a:gd name="connsiteY98" fmla="*/ 879234 h 2649424"/>
              <a:gd name="connsiteX99" fmla="*/ 2096877 w 7046769"/>
              <a:gd name="connsiteY99" fmla="*/ 0 h 2649424"/>
              <a:gd name="connsiteX100" fmla="*/ 3292632 w 7046769"/>
              <a:gd name="connsiteY100" fmla="*/ 0 h 2649424"/>
              <a:gd name="connsiteX101" fmla="*/ 3732249 w 7046769"/>
              <a:gd name="connsiteY101" fmla="*/ 879234 h 2649424"/>
              <a:gd name="connsiteX102" fmla="*/ 3292632 w 7046769"/>
              <a:gd name="connsiteY102" fmla="*/ 1758468 h 2649424"/>
              <a:gd name="connsiteX103" fmla="*/ 2096877 w 7046769"/>
              <a:gd name="connsiteY103" fmla="*/ 1758468 h 2649424"/>
              <a:gd name="connsiteX104" fmla="*/ 0 w 7046769"/>
              <a:gd name="connsiteY104" fmla="*/ 1758468 h 2649424"/>
              <a:gd name="connsiteX105" fmla="*/ 439617 w 7046769"/>
              <a:gd name="connsiteY105" fmla="*/ 879234 h 2649424"/>
              <a:gd name="connsiteX106" fmla="*/ 1635372 w 7046769"/>
              <a:gd name="connsiteY106" fmla="*/ 879234 h 2649424"/>
              <a:gd name="connsiteX107" fmla="*/ 2074989 w 7046769"/>
              <a:gd name="connsiteY107" fmla="*/ 1758468 h 2649424"/>
              <a:gd name="connsiteX108" fmla="*/ 1635372 w 7046769"/>
              <a:gd name="connsiteY108" fmla="*/ 2637702 h 2649424"/>
              <a:gd name="connsiteX109" fmla="*/ 439617 w 7046769"/>
              <a:gd name="connsiteY109" fmla="*/ 2637702 h 2649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7046769" h="2649424">
                <a:moveTo>
                  <a:pt x="5959580" y="1344397"/>
                </a:moveTo>
                <a:lnTo>
                  <a:pt x="6022116" y="1321668"/>
                </a:lnTo>
                <a:lnTo>
                  <a:pt x="6022116" y="1367503"/>
                </a:lnTo>
                <a:close/>
                <a:moveTo>
                  <a:pt x="5910983" y="437788"/>
                </a:moveTo>
                <a:lnTo>
                  <a:pt x="6093065" y="437788"/>
                </a:lnTo>
                <a:lnTo>
                  <a:pt x="6093065" y="310833"/>
                </a:lnTo>
                <a:lnTo>
                  <a:pt x="6055518" y="310833"/>
                </a:lnTo>
                <a:lnTo>
                  <a:pt x="6055518" y="395469"/>
                </a:lnTo>
                <a:lnTo>
                  <a:pt x="6017721" y="395469"/>
                </a:lnTo>
                <a:lnTo>
                  <a:pt x="6017721" y="319748"/>
                </a:lnTo>
                <a:lnTo>
                  <a:pt x="5982434" y="319748"/>
                </a:lnTo>
                <a:lnTo>
                  <a:pt x="5982434" y="395469"/>
                </a:lnTo>
                <a:lnTo>
                  <a:pt x="5948278" y="395469"/>
                </a:lnTo>
                <a:lnTo>
                  <a:pt x="5948278" y="315479"/>
                </a:lnTo>
                <a:lnTo>
                  <a:pt x="5910983" y="315479"/>
                </a:lnTo>
                <a:close/>
                <a:moveTo>
                  <a:pt x="5910983" y="631966"/>
                </a:moveTo>
                <a:lnTo>
                  <a:pt x="6093065" y="563026"/>
                </a:lnTo>
                <a:lnTo>
                  <a:pt x="6093065" y="519076"/>
                </a:lnTo>
                <a:lnTo>
                  <a:pt x="5910983" y="448880"/>
                </a:lnTo>
                <a:lnTo>
                  <a:pt x="5910983" y="497477"/>
                </a:lnTo>
                <a:lnTo>
                  <a:pt x="6040073" y="539293"/>
                </a:lnTo>
                <a:lnTo>
                  <a:pt x="6040073" y="540423"/>
                </a:lnTo>
                <a:lnTo>
                  <a:pt x="5910983" y="582616"/>
                </a:lnTo>
                <a:close/>
                <a:moveTo>
                  <a:pt x="5910983" y="761638"/>
                </a:moveTo>
                <a:lnTo>
                  <a:pt x="6093065" y="761638"/>
                </a:lnTo>
                <a:lnTo>
                  <a:pt x="6093065" y="634682"/>
                </a:lnTo>
                <a:lnTo>
                  <a:pt x="6055518" y="634682"/>
                </a:lnTo>
                <a:lnTo>
                  <a:pt x="6055518" y="719319"/>
                </a:lnTo>
                <a:lnTo>
                  <a:pt x="6017721" y="719319"/>
                </a:lnTo>
                <a:lnTo>
                  <a:pt x="6017721" y="643598"/>
                </a:lnTo>
                <a:lnTo>
                  <a:pt x="5982434" y="643598"/>
                </a:lnTo>
                <a:lnTo>
                  <a:pt x="5982434" y="719319"/>
                </a:lnTo>
                <a:lnTo>
                  <a:pt x="5948278" y="719319"/>
                </a:lnTo>
                <a:lnTo>
                  <a:pt x="5948278" y="639329"/>
                </a:lnTo>
                <a:lnTo>
                  <a:pt x="5910983" y="639329"/>
                </a:lnTo>
                <a:close/>
                <a:moveTo>
                  <a:pt x="5910983" y="847363"/>
                </a:moveTo>
                <a:lnTo>
                  <a:pt x="6093065" y="847363"/>
                </a:lnTo>
                <a:lnTo>
                  <a:pt x="6093065" y="803161"/>
                </a:lnTo>
                <a:lnTo>
                  <a:pt x="5910983" y="803161"/>
                </a:lnTo>
                <a:close/>
                <a:moveTo>
                  <a:pt x="5910983" y="1047388"/>
                </a:moveTo>
                <a:lnTo>
                  <a:pt x="6093065" y="1047388"/>
                </a:lnTo>
                <a:lnTo>
                  <a:pt x="6093065" y="1003437"/>
                </a:lnTo>
                <a:lnTo>
                  <a:pt x="6016967" y="1003437"/>
                </a:lnTo>
                <a:lnTo>
                  <a:pt x="6016967" y="932488"/>
                </a:lnTo>
                <a:lnTo>
                  <a:pt x="6093065" y="932488"/>
                </a:lnTo>
                <a:lnTo>
                  <a:pt x="6093065" y="888537"/>
                </a:lnTo>
                <a:lnTo>
                  <a:pt x="5910983" y="888537"/>
                </a:lnTo>
                <a:lnTo>
                  <a:pt x="5910983" y="932488"/>
                </a:lnTo>
                <a:lnTo>
                  <a:pt x="5979923" y="932488"/>
                </a:lnTo>
                <a:lnTo>
                  <a:pt x="5979923" y="1003437"/>
                </a:lnTo>
                <a:lnTo>
                  <a:pt x="5910983" y="1003437"/>
                </a:lnTo>
                <a:close/>
                <a:moveTo>
                  <a:pt x="5910983" y="1364866"/>
                </a:moveTo>
                <a:lnTo>
                  <a:pt x="6093065" y="1441340"/>
                </a:lnTo>
                <a:lnTo>
                  <a:pt x="6093065" y="1393497"/>
                </a:lnTo>
                <a:lnTo>
                  <a:pt x="6057276" y="1380060"/>
                </a:lnTo>
                <a:lnTo>
                  <a:pt x="6057276" y="1309613"/>
                </a:lnTo>
                <a:lnTo>
                  <a:pt x="6093065" y="1295424"/>
                </a:lnTo>
                <a:lnTo>
                  <a:pt x="6093065" y="1246575"/>
                </a:lnTo>
                <a:lnTo>
                  <a:pt x="5910983" y="1322171"/>
                </a:lnTo>
                <a:close/>
                <a:moveTo>
                  <a:pt x="5906085" y="1138201"/>
                </a:moveTo>
                <a:cubicBezTo>
                  <a:pt x="5906085" y="1152097"/>
                  <a:pt x="5908325" y="1165031"/>
                  <a:pt x="5912804" y="1177003"/>
                </a:cubicBezTo>
                <a:cubicBezTo>
                  <a:pt x="5917282" y="1188974"/>
                  <a:pt x="5923666" y="1199418"/>
                  <a:pt x="5931954" y="1208333"/>
                </a:cubicBezTo>
                <a:cubicBezTo>
                  <a:pt x="5940242" y="1217249"/>
                  <a:pt x="5950308" y="1224240"/>
                  <a:pt x="5962154" y="1229304"/>
                </a:cubicBezTo>
                <a:cubicBezTo>
                  <a:pt x="5974000" y="1234369"/>
                  <a:pt x="5987206" y="1236902"/>
                  <a:pt x="6001773" y="1236902"/>
                </a:cubicBezTo>
                <a:cubicBezTo>
                  <a:pt x="6016004" y="1236902"/>
                  <a:pt x="6029043" y="1234411"/>
                  <a:pt x="6040889" y="1229430"/>
                </a:cubicBezTo>
                <a:cubicBezTo>
                  <a:pt x="6052735" y="1224449"/>
                  <a:pt x="6062885" y="1217584"/>
                  <a:pt x="6071340" y="1208836"/>
                </a:cubicBezTo>
                <a:cubicBezTo>
                  <a:pt x="6079796" y="1200088"/>
                  <a:pt x="6086347" y="1189770"/>
                  <a:pt x="6090993" y="1177882"/>
                </a:cubicBezTo>
                <a:cubicBezTo>
                  <a:pt x="6095639" y="1165994"/>
                  <a:pt x="6097962" y="1153018"/>
                  <a:pt x="6097962" y="1138954"/>
                </a:cubicBezTo>
                <a:cubicBezTo>
                  <a:pt x="6097962" y="1123467"/>
                  <a:pt x="6095262" y="1109821"/>
                  <a:pt x="6089863" y="1098017"/>
                </a:cubicBezTo>
                <a:cubicBezTo>
                  <a:pt x="6084463" y="1086213"/>
                  <a:pt x="6077117" y="1076293"/>
                  <a:pt x="6067824" y="1068256"/>
                </a:cubicBezTo>
                <a:lnTo>
                  <a:pt x="6039068" y="1098770"/>
                </a:lnTo>
                <a:cubicBezTo>
                  <a:pt x="6044510" y="1102705"/>
                  <a:pt x="6048947" y="1107937"/>
                  <a:pt x="6052379" y="1114467"/>
                </a:cubicBezTo>
                <a:cubicBezTo>
                  <a:pt x="6055811" y="1120997"/>
                  <a:pt x="6057527" y="1128657"/>
                  <a:pt x="6057527" y="1137447"/>
                </a:cubicBezTo>
                <a:cubicBezTo>
                  <a:pt x="6057527" y="1144982"/>
                  <a:pt x="6056167" y="1151909"/>
                  <a:pt x="6053446" y="1158230"/>
                </a:cubicBezTo>
                <a:cubicBezTo>
                  <a:pt x="6050725" y="1164550"/>
                  <a:pt x="6046916" y="1169992"/>
                  <a:pt x="6042019" y="1174554"/>
                </a:cubicBezTo>
                <a:cubicBezTo>
                  <a:pt x="6037122" y="1179117"/>
                  <a:pt x="6031241" y="1182675"/>
                  <a:pt x="6024376" y="1185228"/>
                </a:cubicBezTo>
                <a:cubicBezTo>
                  <a:pt x="6017511" y="1187781"/>
                  <a:pt x="6009977" y="1189058"/>
                  <a:pt x="6001773" y="1189058"/>
                </a:cubicBezTo>
                <a:cubicBezTo>
                  <a:pt x="5993736" y="1189058"/>
                  <a:pt x="5986327" y="1187781"/>
                  <a:pt x="5979546" y="1185228"/>
                </a:cubicBezTo>
                <a:cubicBezTo>
                  <a:pt x="5972765" y="1182675"/>
                  <a:pt x="5966884" y="1179075"/>
                  <a:pt x="5961903" y="1174429"/>
                </a:cubicBezTo>
                <a:cubicBezTo>
                  <a:pt x="5956922" y="1169782"/>
                  <a:pt x="5953029" y="1164257"/>
                  <a:pt x="5950225" y="1157853"/>
                </a:cubicBezTo>
                <a:cubicBezTo>
                  <a:pt x="5947420" y="1151449"/>
                  <a:pt x="5946018" y="1144354"/>
                  <a:pt x="5946018" y="1136568"/>
                </a:cubicBezTo>
                <a:cubicBezTo>
                  <a:pt x="5946018" y="1129536"/>
                  <a:pt x="5947378" y="1122692"/>
                  <a:pt x="5950099" y="1116037"/>
                </a:cubicBezTo>
                <a:cubicBezTo>
                  <a:pt x="5952820" y="1109381"/>
                  <a:pt x="5957027" y="1103961"/>
                  <a:pt x="5962719" y="1099775"/>
                </a:cubicBezTo>
                <a:lnTo>
                  <a:pt x="5932833" y="1070014"/>
                </a:lnTo>
                <a:cubicBezTo>
                  <a:pt x="5924126" y="1077716"/>
                  <a:pt x="5917492" y="1087783"/>
                  <a:pt x="5912929" y="1100215"/>
                </a:cubicBezTo>
                <a:cubicBezTo>
                  <a:pt x="5908367" y="1112646"/>
                  <a:pt x="5906085" y="1125308"/>
                  <a:pt x="5906085" y="1138201"/>
                </a:cubicBezTo>
                <a:close/>
                <a:moveTo>
                  <a:pt x="4971780" y="890957"/>
                </a:moveTo>
                <a:lnTo>
                  <a:pt x="5411397" y="11723"/>
                </a:lnTo>
                <a:lnTo>
                  <a:pt x="6607152" y="11723"/>
                </a:lnTo>
                <a:lnTo>
                  <a:pt x="7046769" y="890957"/>
                </a:lnTo>
                <a:lnTo>
                  <a:pt x="6607152" y="1770191"/>
                </a:lnTo>
                <a:lnTo>
                  <a:pt x="5411397" y="1770191"/>
                </a:lnTo>
                <a:close/>
                <a:moveTo>
                  <a:pt x="3314520" y="1770190"/>
                </a:moveTo>
                <a:lnTo>
                  <a:pt x="3754137" y="890956"/>
                </a:lnTo>
                <a:lnTo>
                  <a:pt x="4949892" y="890956"/>
                </a:lnTo>
                <a:lnTo>
                  <a:pt x="5389509" y="1770190"/>
                </a:lnTo>
                <a:lnTo>
                  <a:pt x="4949892" y="2649424"/>
                </a:lnTo>
                <a:lnTo>
                  <a:pt x="3754137" y="2649424"/>
                </a:lnTo>
                <a:close/>
                <a:moveTo>
                  <a:pt x="1657260" y="879234"/>
                </a:moveTo>
                <a:lnTo>
                  <a:pt x="2096877" y="0"/>
                </a:lnTo>
                <a:lnTo>
                  <a:pt x="3292632" y="0"/>
                </a:lnTo>
                <a:lnTo>
                  <a:pt x="3732249" y="879234"/>
                </a:lnTo>
                <a:lnTo>
                  <a:pt x="3292632" y="1758468"/>
                </a:lnTo>
                <a:lnTo>
                  <a:pt x="2096877" y="1758468"/>
                </a:lnTo>
                <a:close/>
                <a:moveTo>
                  <a:pt x="0" y="1758468"/>
                </a:moveTo>
                <a:lnTo>
                  <a:pt x="439617" y="879234"/>
                </a:lnTo>
                <a:lnTo>
                  <a:pt x="1635372" y="879234"/>
                </a:lnTo>
                <a:lnTo>
                  <a:pt x="2074989" y="1758468"/>
                </a:lnTo>
                <a:lnTo>
                  <a:pt x="1635372" y="2637702"/>
                </a:lnTo>
                <a:lnTo>
                  <a:pt x="439617" y="2637702"/>
                </a:lnTo>
                <a:close/>
              </a:path>
            </a:pathLst>
          </a:custGeom>
          <a:gradFill flip="none" rotWithShape="1">
            <a:gsLst>
              <a:gs pos="8000">
                <a:srgbClr val="522380"/>
              </a:gs>
              <a:gs pos="100000">
                <a:srgbClr val="DE5874">
                  <a:alpha val="81358"/>
                </a:srgbClr>
              </a:gs>
            </a:gsLst>
            <a:lin ang="0" scaled="0"/>
            <a:tileRect/>
          </a:gradFill>
          <a:ln>
            <a:noFill/>
          </a:ln>
          <a:effectLst>
            <a:outerShdw blurRad="190500" dist="63500" sx="99000" sy="99000" algn="ctr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800"/>
          </a:p>
        </p:txBody>
      </p:sp>
      <p:pic>
        <p:nvPicPr>
          <p:cNvPr id="6" name="Picture 5" descr="A logo for a college&#10;&#10;Description automatically generated">
            <a:extLst>
              <a:ext uri="{FF2B5EF4-FFF2-40B4-BE49-F238E27FC236}">
                <a16:creationId xmlns:a16="http://schemas.microsoft.com/office/drawing/2014/main" id="{DB5AE868-7867-0301-6849-427B9C8CFF4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280912" y="5685691"/>
            <a:ext cx="911088" cy="117230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2767ED4-7AB1-9D16-9DA9-8C02639421A6}"/>
              </a:ext>
            </a:extLst>
          </p:cNvPr>
          <p:cNvSpPr txBox="1"/>
          <p:nvPr/>
        </p:nvSpPr>
        <p:spPr>
          <a:xfrm>
            <a:off x="3147559" y="142876"/>
            <a:ext cx="7710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venir Next LT Pro" panose="020B0504020202020204" pitchFamily="34" charset="77"/>
              </a:rPr>
              <a:t>OPERATIONAL ACTIVITIES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5373A5-0817-25B9-EBDB-193533B72798}"/>
              </a:ext>
            </a:extLst>
          </p:cNvPr>
          <p:cNvSpPr txBox="1"/>
          <p:nvPr/>
        </p:nvSpPr>
        <p:spPr>
          <a:xfrm>
            <a:off x="3147559" y="628650"/>
            <a:ext cx="7710941" cy="6086474"/>
          </a:xfrm>
          <a:prstGeom prst="rect">
            <a:avLst/>
          </a:prstGeom>
          <a:noFill/>
        </p:spPr>
        <p:txBody>
          <a:bodyPr wrap="square" numCol="2">
            <a:no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Start AES program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Start LPN to BSN program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Perkins Compliance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Develop Behavioral Health program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Strategic Enrollment Management Plan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Pathways 2.0 (Moon Shot for Equity)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Coordinated Care Network (Moon Shot for Equity)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Re-launch internal career services (Pathways, Moon Shot for Equity)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Integrate Accelerated, Competency-Based, and Work-Based Learning  (Pathways)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Continue Amazon Career Choice Enrollment and Student Success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Boulder Creek: Construction, Funding, Occupancy, Timeline &amp; Communication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Moon Shot for Equity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ALEE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CCD/CCCS Strategic Planning 2030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Marketing &amp; Branding Strategic Plan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Implement Non-Credit Enrollment/Payment Platform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Non-credit or credit certificates for high demand skills aligned to degrees (aligned to Academic Pathways)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Implement Institutional Effectiveness Action Mapping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Improving transfer between MSU, CU, CCD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venir Next LT Pro" panose="020B0504020202020204" pitchFamily="34" charset="77"/>
              </a:rPr>
              <a:t>Core Value Mapping</a:t>
            </a:r>
          </a:p>
        </p:txBody>
      </p:sp>
    </p:spTree>
    <p:extLst>
      <p:ext uri="{BB962C8B-B14F-4D97-AF65-F5344CB8AC3E}">
        <p14:creationId xmlns:p14="http://schemas.microsoft.com/office/powerpoint/2010/main" val="3787888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1074</Words>
  <Application>Microsoft Macintosh PowerPoint</Application>
  <PresentationFormat>Widescreen</PresentationFormat>
  <Paragraphs>142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Avenir Next LT Pro</vt:lpstr>
      <vt:lpstr>Avenir Next LT Pro Demi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Retana, Kristina</dc:creator>
  <cp:lastModifiedBy>Retana, Kristina</cp:lastModifiedBy>
  <cp:revision>8</cp:revision>
  <dcterms:created xsi:type="dcterms:W3CDTF">2023-08-22T04:34:12Z</dcterms:created>
  <dcterms:modified xsi:type="dcterms:W3CDTF">2023-08-22T05:52:42Z</dcterms:modified>
</cp:coreProperties>
</file>